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25"/>
  </p:notesMasterIdLst>
  <p:sldIdLst>
    <p:sldId id="282" r:id="rId3"/>
    <p:sldId id="263" r:id="rId4"/>
    <p:sldId id="257" r:id="rId5"/>
    <p:sldId id="262" r:id="rId6"/>
    <p:sldId id="264" r:id="rId7"/>
    <p:sldId id="265" r:id="rId8"/>
    <p:sldId id="266" r:id="rId9"/>
    <p:sldId id="267" r:id="rId10"/>
    <p:sldId id="268" r:id="rId11"/>
    <p:sldId id="258" r:id="rId12"/>
    <p:sldId id="269" r:id="rId13"/>
    <p:sldId id="271" r:id="rId14"/>
    <p:sldId id="277" r:id="rId15"/>
    <p:sldId id="278" r:id="rId16"/>
    <p:sldId id="273" r:id="rId17"/>
    <p:sldId id="272" r:id="rId18"/>
    <p:sldId id="274" r:id="rId19"/>
    <p:sldId id="276" r:id="rId20"/>
    <p:sldId id="275" r:id="rId21"/>
    <p:sldId id="281" r:id="rId22"/>
    <p:sldId id="283" r:id="rId23"/>
    <p:sldId id="284" r:id="rId24"/>
  </p:sldIdLst>
  <p:sldSz cx="24384000" cy="13716000"/>
  <p:notesSz cx="6858000" cy="9144000"/>
  <p:defaultTextStyle>
    <a:defPPr>
      <a:defRPr lang="en-US"/>
    </a:defPPr>
    <a:lvl1pPr algn="l" rtl="0" fontAlgn="base">
      <a:spcBef>
        <a:spcPct val="0"/>
      </a:spcBef>
      <a:spcAft>
        <a:spcPct val="0"/>
      </a:spcAft>
      <a:defRPr sz="1200" kern="1200">
        <a:solidFill>
          <a:srgbClr val="000000"/>
        </a:solidFill>
        <a:latin typeface="Gill Sans" charset="0"/>
        <a:ea typeface="ヒラギノ角ゴ ProN W3" charset="-128"/>
        <a:cs typeface="+mn-cs"/>
        <a:sym typeface="Gill Sans" charset="0"/>
      </a:defRPr>
    </a:lvl1pPr>
    <a:lvl2pPr marL="457200" algn="l" rtl="0" fontAlgn="base">
      <a:spcBef>
        <a:spcPct val="0"/>
      </a:spcBef>
      <a:spcAft>
        <a:spcPct val="0"/>
      </a:spcAft>
      <a:defRPr sz="1200" kern="1200">
        <a:solidFill>
          <a:srgbClr val="000000"/>
        </a:solidFill>
        <a:latin typeface="Gill Sans" charset="0"/>
        <a:ea typeface="ヒラギノ角ゴ ProN W3" charset="-128"/>
        <a:cs typeface="+mn-cs"/>
        <a:sym typeface="Gill Sans" charset="0"/>
      </a:defRPr>
    </a:lvl2pPr>
    <a:lvl3pPr marL="914400" algn="l" rtl="0" fontAlgn="base">
      <a:spcBef>
        <a:spcPct val="0"/>
      </a:spcBef>
      <a:spcAft>
        <a:spcPct val="0"/>
      </a:spcAft>
      <a:defRPr sz="1200" kern="1200">
        <a:solidFill>
          <a:srgbClr val="000000"/>
        </a:solidFill>
        <a:latin typeface="Gill Sans" charset="0"/>
        <a:ea typeface="ヒラギノ角ゴ ProN W3" charset="-128"/>
        <a:cs typeface="+mn-cs"/>
        <a:sym typeface="Gill Sans" charset="0"/>
      </a:defRPr>
    </a:lvl3pPr>
    <a:lvl4pPr marL="1371600" algn="l" rtl="0" fontAlgn="base">
      <a:spcBef>
        <a:spcPct val="0"/>
      </a:spcBef>
      <a:spcAft>
        <a:spcPct val="0"/>
      </a:spcAft>
      <a:defRPr sz="1200" kern="1200">
        <a:solidFill>
          <a:srgbClr val="000000"/>
        </a:solidFill>
        <a:latin typeface="Gill Sans" charset="0"/>
        <a:ea typeface="ヒラギノ角ゴ ProN W3" charset="-128"/>
        <a:cs typeface="+mn-cs"/>
        <a:sym typeface="Gill Sans" charset="0"/>
      </a:defRPr>
    </a:lvl4pPr>
    <a:lvl5pPr marL="1828800" algn="l" rtl="0" fontAlgn="base">
      <a:spcBef>
        <a:spcPct val="0"/>
      </a:spcBef>
      <a:spcAft>
        <a:spcPct val="0"/>
      </a:spcAft>
      <a:defRPr sz="1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1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1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1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1200" kern="1200">
        <a:solidFill>
          <a:srgbClr val="000000"/>
        </a:solidFill>
        <a:latin typeface="Gill Sans" charset="0"/>
        <a:ea typeface="ヒラギノ角ゴ ProN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9" autoAdjust="0"/>
    <p:restoredTop sz="91000" autoAdjust="0"/>
  </p:normalViewPr>
  <p:slideViewPr>
    <p:cSldViewPr>
      <p:cViewPr>
        <p:scale>
          <a:sx n="40" d="100"/>
          <a:sy n="40" d="100"/>
        </p:scale>
        <p:origin x="-120" y="-714"/>
      </p:cViewPr>
      <p:guideLst>
        <p:guide orient="horz" pos="4320"/>
        <p:guide pos="76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4" Type="http://schemas.openxmlformats.org/officeDocument/2006/relationships/image" Target="../media/image49.jpeg"/></Relationships>
</file>

<file path=ppt/diagrams/_rels/data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 Id="rId4" Type="http://schemas.openxmlformats.org/officeDocument/2006/relationships/image" Target="../media/image5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 Id="rId4" Type="http://schemas.openxmlformats.org/officeDocument/2006/relationships/image" Target="../media/image4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 Id="rId4" Type="http://schemas.openxmlformats.org/officeDocument/2006/relationships/image" Target="../media/image53.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B7C0EC-3803-48DD-977E-1F36F7D57BC8}"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US"/>
        </a:p>
      </dgm:t>
    </dgm:pt>
    <dgm:pt modelId="{D3DEC519-C77B-4128-A4FE-58CC6A0E0433}">
      <dgm:prSet phldrT="[Text]"/>
      <dgm:spPr/>
      <dgm:t>
        <a:bodyPr/>
        <a:lstStyle/>
        <a:p>
          <a:r>
            <a:rPr lang="en-US" dirty="0" smtClean="0"/>
            <a:t>Target knows when we’re pregnant.</a:t>
          </a:r>
          <a:endParaRPr lang="en-US" dirty="0"/>
        </a:p>
      </dgm:t>
    </dgm:pt>
    <dgm:pt modelId="{53FFCDC8-978F-4B53-A952-4F8209904130}" type="parTrans" cxnId="{007CF4B4-41F7-4324-A742-E8AD3A27F5BF}">
      <dgm:prSet/>
      <dgm:spPr/>
      <dgm:t>
        <a:bodyPr/>
        <a:lstStyle/>
        <a:p>
          <a:endParaRPr lang="en-US"/>
        </a:p>
      </dgm:t>
    </dgm:pt>
    <dgm:pt modelId="{BBEFEC94-679A-490E-8E52-8BD1C4339054}" type="sibTrans" cxnId="{007CF4B4-41F7-4324-A742-E8AD3A27F5BF}">
      <dgm:prSet/>
      <dgm:spPr/>
      <dgm:t>
        <a:bodyPr/>
        <a:lstStyle/>
        <a:p>
          <a:endParaRPr lang="en-US"/>
        </a:p>
      </dgm:t>
    </dgm:pt>
    <dgm:pt modelId="{4BD4AADA-F553-406E-95B6-8767B12C212A}">
      <dgm:prSet phldrT="[Text]"/>
      <dgm:spPr/>
      <dgm:t>
        <a:bodyPr/>
        <a:lstStyle/>
        <a:p>
          <a:r>
            <a:rPr lang="en-US" smtClean="0"/>
            <a:t>But is careful about it to prevent “creepiness factor.”</a:t>
          </a:r>
          <a:endParaRPr lang="en-US" dirty="0"/>
        </a:p>
      </dgm:t>
    </dgm:pt>
    <dgm:pt modelId="{03DAD79E-614B-4B86-8652-ED7765FC46A4}" type="parTrans" cxnId="{43883D2B-D50A-4D2B-9011-B499B15E92BC}">
      <dgm:prSet/>
      <dgm:spPr/>
      <dgm:t>
        <a:bodyPr/>
        <a:lstStyle/>
        <a:p>
          <a:endParaRPr lang="en-US"/>
        </a:p>
      </dgm:t>
    </dgm:pt>
    <dgm:pt modelId="{EEBEC416-D36B-42B0-8256-95AC824AE516}" type="sibTrans" cxnId="{43883D2B-D50A-4D2B-9011-B499B15E92BC}">
      <dgm:prSet/>
      <dgm:spPr/>
      <dgm:t>
        <a:bodyPr/>
        <a:lstStyle/>
        <a:p>
          <a:endParaRPr lang="en-US"/>
        </a:p>
      </dgm:t>
    </dgm:pt>
    <dgm:pt modelId="{3B51B87D-3001-4871-810E-1CA9D9D93589}">
      <dgm:prSet phldrT="[Text]"/>
      <dgm:spPr/>
      <dgm:t>
        <a:bodyPr/>
        <a:lstStyle/>
        <a:p>
          <a:r>
            <a:rPr lang="en-US" dirty="0" smtClean="0"/>
            <a:t>Political campaigns are mining our information.</a:t>
          </a:r>
          <a:endParaRPr lang="en-US" dirty="0"/>
        </a:p>
      </dgm:t>
    </dgm:pt>
    <dgm:pt modelId="{03C9C594-6165-4B2B-ADD6-7B52E5EDAAC4}" type="parTrans" cxnId="{13EC1B7B-4E6A-477C-896E-0D156F6778B9}">
      <dgm:prSet/>
      <dgm:spPr/>
      <dgm:t>
        <a:bodyPr/>
        <a:lstStyle/>
        <a:p>
          <a:endParaRPr lang="en-US"/>
        </a:p>
      </dgm:t>
    </dgm:pt>
    <dgm:pt modelId="{A7B94EDB-E0C1-4820-926F-3105BC6B572C}" type="sibTrans" cxnId="{13EC1B7B-4E6A-477C-896E-0D156F6778B9}">
      <dgm:prSet/>
      <dgm:spPr/>
      <dgm:t>
        <a:bodyPr/>
        <a:lstStyle/>
        <a:p>
          <a:endParaRPr lang="en-US"/>
        </a:p>
      </dgm:t>
    </dgm:pt>
    <dgm:pt modelId="{D2FE9F57-6A63-427D-B005-23B6E8D443AD}">
      <dgm:prSet phldrT="[Text]"/>
      <dgm:spPr/>
      <dgm:t>
        <a:bodyPr/>
        <a:lstStyle/>
        <a:p>
          <a:r>
            <a:rPr lang="en-US" dirty="0" smtClean="0"/>
            <a:t>Buying “information” from Acxiom, Experian, &amp; Equifax.</a:t>
          </a:r>
          <a:endParaRPr lang="en-US" dirty="0"/>
        </a:p>
      </dgm:t>
    </dgm:pt>
    <dgm:pt modelId="{44BFE26E-BD2B-4582-98C5-310594DB46DC}" type="parTrans" cxnId="{76F8AE36-032A-409B-8A98-5F0E913A2205}">
      <dgm:prSet/>
      <dgm:spPr/>
      <dgm:t>
        <a:bodyPr/>
        <a:lstStyle/>
        <a:p>
          <a:endParaRPr lang="en-US"/>
        </a:p>
      </dgm:t>
    </dgm:pt>
    <dgm:pt modelId="{B18964D0-ACE1-4146-93EB-476E799DE530}" type="sibTrans" cxnId="{76F8AE36-032A-409B-8A98-5F0E913A2205}">
      <dgm:prSet/>
      <dgm:spPr/>
      <dgm:t>
        <a:bodyPr/>
        <a:lstStyle/>
        <a:p>
          <a:endParaRPr lang="en-US"/>
        </a:p>
      </dgm:t>
    </dgm:pt>
    <dgm:pt modelId="{FCB69402-DF5C-4379-9E8C-427E6EECAEDB}">
      <dgm:prSet phldrT="[Text]"/>
      <dgm:spPr/>
      <dgm:t>
        <a:bodyPr/>
        <a:lstStyle/>
        <a:p>
          <a:r>
            <a:rPr lang="en-US" dirty="0" smtClean="0"/>
            <a:t>Asking supporters for access to their Facebook  accounts &amp; other social networks—who are your friends and how can we influence them?</a:t>
          </a:r>
          <a:endParaRPr lang="en-US" dirty="0"/>
        </a:p>
      </dgm:t>
    </dgm:pt>
    <dgm:pt modelId="{9F1A872E-39B3-4C59-A9A8-A9BE40F98698}" type="parTrans" cxnId="{4CE15C8B-BE11-499C-BC1D-EAE1F4AF673D}">
      <dgm:prSet/>
      <dgm:spPr/>
      <dgm:t>
        <a:bodyPr/>
        <a:lstStyle/>
        <a:p>
          <a:endParaRPr lang="en-US"/>
        </a:p>
      </dgm:t>
    </dgm:pt>
    <dgm:pt modelId="{20898406-2063-463B-8FA3-A339E7B70BE3}" type="sibTrans" cxnId="{4CE15C8B-BE11-499C-BC1D-EAE1F4AF673D}">
      <dgm:prSet/>
      <dgm:spPr/>
      <dgm:t>
        <a:bodyPr/>
        <a:lstStyle/>
        <a:p>
          <a:endParaRPr lang="en-US"/>
        </a:p>
      </dgm:t>
    </dgm:pt>
    <dgm:pt modelId="{43FDB55F-817E-4D2E-9B77-137160606087}">
      <dgm:prSet phldrT="[Text]"/>
      <dgm:spPr/>
      <dgm:t>
        <a:bodyPr/>
        <a:lstStyle/>
        <a:p>
          <a:r>
            <a:rPr lang="en-US" dirty="0" smtClean="0"/>
            <a:t>Federal police can access our accounts in real-time.</a:t>
          </a:r>
          <a:endParaRPr lang="en-US" dirty="0"/>
        </a:p>
      </dgm:t>
    </dgm:pt>
    <dgm:pt modelId="{83943537-3ABA-429E-BA9D-2289298AA585}" type="parTrans" cxnId="{F801497B-E09B-4EB3-8214-259EEB4403DB}">
      <dgm:prSet/>
      <dgm:spPr/>
      <dgm:t>
        <a:bodyPr/>
        <a:lstStyle/>
        <a:p>
          <a:endParaRPr lang="en-US"/>
        </a:p>
      </dgm:t>
    </dgm:pt>
    <dgm:pt modelId="{4C402FBF-FEB7-4AED-B82C-1A886CCE5980}" type="sibTrans" cxnId="{F801497B-E09B-4EB3-8214-259EEB4403DB}">
      <dgm:prSet/>
      <dgm:spPr/>
      <dgm:t>
        <a:bodyPr/>
        <a:lstStyle/>
        <a:p>
          <a:endParaRPr lang="en-US"/>
        </a:p>
      </dgm:t>
    </dgm:pt>
    <dgm:pt modelId="{3751FBD6-8D27-49CC-A9A3-5AA7F04B184B}">
      <dgm:prSet phldrT="[Text]"/>
      <dgm:spPr/>
      <dgm:t>
        <a:bodyPr/>
        <a:lstStyle/>
        <a:p>
          <a:r>
            <a:rPr lang="en-US" smtClean="0"/>
            <a:t>No warrants required.</a:t>
          </a:r>
          <a:endParaRPr lang="en-US" dirty="0"/>
        </a:p>
      </dgm:t>
    </dgm:pt>
    <dgm:pt modelId="{DC98DA96-FF82-4030-9209-BC56AA113B40}" type="parTrans" cxnId="{40E41852-302B-40B7-B4A7-0AD073489727}">
      <dgm:prSet/>
      <dgm:spPr/>
      <dgm:t>
        <a:bodyPr/>
        <a:lstStyle/>
        <a:p>
          <a:endParaRPr lang="en-US"/>
        </a:p>
      </dgm:t>
    </dgm:pt>
    <dgm:pt modelId="{923A9756-1B89-44C7-87E0-66E6ECE15EAC}" type="sibTrans" cxnId="{40E41852-302B-40B7-B4A7-0AD073489727}">
      <dgm:prSet/>
      <dgm:spPr/>
      <dgm:t>
        <a:bodyPr/>
        <a:lstStyle/>
        <a:p>
          <a:endParaRPr lang="en-US"/>
        </a:p>
      </dgm:t>
    </dgm:pt>
    <dgm:pt modelId="{C4C1AA5B-395F-4277-9118-4BA1568380CD}">
      <dgm:prSet/>
      <dgm:spPr/>
      <dgm:t>
        <a:bodyPr/>
        <a:lstStyle/>
        <a:p>
          <a:r>
            <a:rPr lang="en-US" dirty="0" smtClean="0"/>
            <a:t>Welcome to targeted advertising.</a:t>
          </a:r>
          <a:endParaRPr lang="en-US" dirty="0"/>
        </a:p>
      </dgm:t>
    </dgm:pt>
    <dgm:pt modelId="{43AD416E-013A-48C6-97FF-B1261EF94A9F}" type="parTrans" cxnId="{3935C4AF-1375-49A5-9E6B-314D2E05B05A}">
      <dgm:prSet/>
      <dgm:spPr/>
      <dgm:t>
        <a:bodyPr/>
        <a:lstStyle/>
        <a:p>
          <a:endParaRPr lang="en-US"/>
        </a:p>
      </dgm:t>
    </dgm:pt>
    <dgm:pt modelId="{19279C24-9C5E-4C15-9139-3497E63E50A4}" type="sibTrans" cxnId="{3935C4AF-1375-49A5-9E6B-314D2E05B05A}">
      <dgm:prSet/>
      <dgm:spPr/>
      <dgm:t>
        <a:bodyPr/>
        <a:lstStyle/>
        <a:p>
          <a:endParaRPr lang="en-US"/>
        </a:p>
      </dgm:t>
    </dgm:pt>
    <dgm:pt modelId="{D2A192B3-43BC-435B-80C3-2DAF5BF754D0}">
      <dgm:prSet/>
      <dgm:spPr/>
      <dgm:t>
        <a:bodyPr/>
        <a:lstStyle/>
        <a:p>
          <a:r>
            <a:rPr lang="en-US" dirty="0" smtClean="0"/>
            <a:t>Same goes for our email and cell phones.</a:t>
          </a:r>
          <a:endParaRPr lang="en-US" dirty="0"/>
        </a:p>
      </dgm:t>
    </dgm:pt>
    <dgm:pt modelId="{3035732A-2D6C-4380-ACC8-B17EDAD9F5D5}" type="parTrans" cxnId="{7EACD2E5-2FF7-437B-8408-8D5D6CD002C2}">
      <dgm:prSet/>
      <dgm:spPr/>
      <dgm:t>
        <a:bodyPr/>
        <a:lstStyle/>
        <a:p>
          <a:endParaRPr lang="en-US"/>
        </a:p>
      </dgm:t>
    </dgm:pt>
    <dgm:pt modelId="{0D0490D8-FA35-422D-B105-4D6A4B4812CA}" type="sibTrans" cxnId="{7EACD2E5-2FF7-437B-8408-8D5D6CD002C2}">
      <dgm:prSet/>
      <dgm:spPr/>
      <dgm:t>
        <a:bodyPr/>
        <a:lstStyle/>
        <a:p>
          <a:endParaRPr lang="en-US"/>
        </a:p>
      </dgm:t>
    </dgm:pt>
    <dgm:pt modelId="{9062EDD7-740C-4240-AACB-10E0BE7D36E2}" type="pres">
      <dgm:prSet presAssocID="{F7B7C0EC-3803-48DD-977E-1F36F7D57BC8}" presName="linear" presStyleCnt="0">
        <dgm:presLayoutVars>
          <dgm:dir/>
          <dgm:resizeHandles val="exact"/>
        </dgm:presLayoutVars>
      </dgm:prSet>
      <dgm:spPr/>
      <dgm:t>
        <a:bodyPr/>
        <a:lstStyle/>
        <a:p>
          <a:endParaRPr lang="en-US"/>
        </a:p>
      </dgm:t>
    </dgm:pt>
    <dgm:pt modelId="{69674DC3-9411-44FF-9B01-4FA790FD1011}" type="pres">
      <dgm:prSet presAssocID="{D3DEC519-C77B-4128-A4FE-58CC6A0E0433}" presName="comp" presStyleCnt="0"/>
      <dgm:spPr/>
    </dgm:pt>
    <dgm:pt modelId="{B9E55B49-A59B-47A8-8855-B3904AF7064A}" type="pres">
      <dgm:prSet presAssocID="{D3DEC519-C77B-4128-A4FE-58CC6A0E0433}" presName="box" presStyleLbl="node1" presStyleIdx="0" presStyleCnt="3"/>
      <dgm:spPr/>
      <dgm:t>
        <a:bodyPr/>
        <a:lstStyle/>
        <a:p>
          <a:endParaRPr lang="en-US"/>
        </a:p>
      </dgm:t>
    </dgm:pt>
    <dgm:pt modelId="{FBDF1089-1711-40D1-9A77-F2D42C5DDC97}" type="pres">
      <dgm:prSet presAssocID="{D3DEC519-C77B-4128-A4FE-58CC6A0E0433}" presName="img" presStyleLbl="fgImgPlace1" presStyleIdx="0" presStyleCnt="3"/>
      <dgm:spPr/>
    </dgm:pt>
    <dgm:pt modelId="{525EA394-10DE-4222-9559-AEE5A9434507}" type="pres">
      <dgm:prSet presAssocID="{D3DEC519-C77B-4128-A4FE-58CC6A0E0433}" presName="text" presStyleLbl="node1" presStyleIdx="0" presStyleCnt="3">
        <dgm:presLayoutVars>
          <dgm:bulletEnabled val="1"/>
        </dgm:presLayoutVars>
      </dgm:prSet>
      <dgm:spPr/>
      <dgm:t>
        <a:bodyPr/>
        <a:lstStyle/>
        <a:p>
          <a:endParaRPr lang="en-US"/>
        </a:p>
      </dgm:t>
    </dgm:pt>
    <dgm:pt modelId="{1445149A-0084-4DFE-A824-94124592A22E}" type="pres">
      <dgm:prSet presAssocID="{BBEFEC94-679A-490E-8E52-8BD1C4339054}" presName="spacer" presStyleCnt="0"/>
      <dgm:spPr/>
    </dgm:pt>
    <dgm:pt modelId="{48E6690D-A8D4-4F78-86DA-49FF3F51CD8D}" type="pres">
      <dgm:prSet presAssocID="{3B51B87D-3001-4871-810E-1CA9D9D93589}" presName="comp" presStyleCnt="0"/>
      <dgm:spPr/>
    </dgm:pt>
    <dgm:pt modelId="{740E22AA-1DEF-40E1-A4F8-E5BE73CBAEB6}" type="pres">
      <dgm:prSet presAssocID="{3B51B87D-3001-4871-810E-1CA9D9D93589}" presName="box" presStyleLbl="node1" presStyleIdx="1" presStyleCnt="3"/>
      <dgm:spPr/>
      <dgm:t>
        <a:bodyPr/>
        <a:lstStyle/>
        <a:p>
          <a:endParaRPr lang="en-US"/>
        </a:p>
      </dgm:t>
    </dgm:pt>
    <dgm:pt modelId="{BD03E05B-5885-4F02-A4DA-F2EB72C032FF}" type="pres">
      <dgm:prSet presAssocID="{3B51B87D-3001-4871-810E-1CA9D9D93589}" presName="img" presStyleLbl="fgImgPlace1" presStyleIdx="1" presStyleCnt="3"/>
      <dgm:spPr/>
    </dgm:pt>
    <dgm:pt modelId="{6D76B385-12D1-475B-A872-B76216CE8F56}" type="pres">
      <dgm:prSet presAssocID="{3B51B87D-3001-4871-810E-1CA9D9D93589}" presName="text" presStyleLbl="node1" presStyleIdx="1" presStyleCnt="3">
        <dgm:presLayoutVars>
          <dgm:bulletEnabled val="1"/>
        </dgm:presLayoutVars>
      </dgm:prSet>
      <dgm:spPr/>
      <dgm:t>
        <a:bodyPr/>
        <a:lstStyle/>
        <a:p>
          <a:endParaRPr lang="en-US"/>
        </a:p>
      </dgm:t>
    </dgm:pt>
    <dgm:pt modelId="{F587B00A-E6F7-4C86-85AC-83F76076DD30}" type="pres">
      <dgm:prSet presAssocID="{A7B94EDB-E0C1-4820-926F-3105BC6B572C}" presName="spacer" presStyleCnt="0"/>
      <dgm:spPr/>
    </dgm:pt>
    <dgm:pt modelId="{E17EE820-E899-49FC-BFDB-4CECA43A7AC0}" type="pres">
      <dgm:prSet presAssocID="{43FDB55F-817E-4D2E-9B77-137160606087}" presName="comp" presStyleCnt="0"/>
      <dgm:spPr/>
    </dgm:pt>
    <dgm:pt modelId="{1D8C67AC-29AB-4D2E-B0AA-BEEDCF3C060C}" type="pres">
      <dgm:prSet presAssocID="{43FDB55F-817E-4D2E-9B77-137160606087}" presName="box" presStyleLbl="node1" presStyleIdx="2" presStyleCnt="3"/>
      <dgm:spPr/>
      <dgm:t>
        <a:bodyPr/>
        <a:lstStyle/>
        <a:p>
          <a:endParaRPr lang="en-US"/>
        </a:p>
      </dgm:t>
    </dgm:pt>
    <dgm:pt modelId="{122E6713-A4B4-49C8-9DCA-6A449EAB710B}" type="pres">
      <dgm:prSet presAssocID="{43FDB55F-817E-4D2E-9B77-137160606087}" presName="img" presStyleLbl="fgImgPlace1" presStyleIdx="2" presStyleCnt="3"/>
      <dgm:spPr/>
    </dgm:pt>
    <dgm:pt modelId="{9C03E3AD-FB4A-4208-8144-3AC5D97EB27B}" type="pres">
      <dgm:prSet presAssocID="{43FDB55F-817E-4D2E-9B77-137160606087}" presName="text" presStyleLbl="node1" presStyleIdx="2" presStyleCnt="3">
        <dgm:presLayoutVars>
          <dgm:bulletEnabled val="1"/>
        </dgm:presLayoutVars>
      </dgm:prSet>
      <dgm:spPr/>
      <dgm:t>
        <a:bodyPr/>
        <a:lstStyle/>
        <a:p>
          <a:endParaRPr lang="en-US"/>
        </a:p>
      </dgm:t>
    </dgm:pt>
  </dgm:ptLst>
  <dgm:cxnLst>
    <dgm:cxn modelId="{6111C0F0-5552-404C-BDED-3B4666173F7F}" type="presOf" srcId="{43FDB55F-817E-4D2E-9B77-137160606087}" destId="{1D8C67AC-29AB-4D2E-B0AA-BEEDCF3C060C}" srcOrd="0" destOrd="0" presId="urn:microsoft.com/office/officeart/2005/8/layout/vList4"/>
    <dgm:cxn modelId="{5C1553E7-0A76-4C60-BCA1-20447ACDAEB4}" type="presOf" srcId="{D3DEC519-C77B-4128-A4FE-58CC6A0E0433}" destId="{B9E55B49-A59B-47A8-8855-B3904AF7064A}" srcOrd="0" destOrd="0" presId="urn:microsoft.com/office/officeart/2005/8/layout/vList4"/>
    <dgm:cxn modelId="{F801497B-E09B-4EB3-8214-259EEB4403DB}" srcId="{F7B7C0EC-3803-48DD-977E-1F36F7D57BC8}" destId="{43FDB55F-817E-4D2E-9B77-137160606087}" srcOrd="2" destOrd="0" parTransId="{83943537-3ABA-429E-BA9D-2289298AA585}" sibTransId="{4C402FBF-FEB7-4AED-B82C-1A886CCE5980}"/>
    <dgm:cxn modelId="{A62481CE-DE0A-483A-99A1-1EF2555150DD}" type="presOf" srcId="{4BD4AADA-F553-406E-95B6-8767B12C212A}" destId="{B9E55B49-A59B-47A8-8855-B3904AF7064A}" srcOrd="0" destOrd="1" presId="urn:microsoft.com/office/officeart/2005/8/layout/vList4"/>
    <dgm:cxn modelId="{D4A02623-42DC-42A7-BDE3-B467C903A124}" type="presOf" srcId="{43FDB55F-817E-4D2E-9B77-137160606087}" destId="{9C03E3AD-FB4A-4208-8144-3AC5D97EB27B}" srcOrd="1" destOrd="0" presId="urn:microsoft.com/office/officeart/2005/8/layout/vList4"/>
    <dgm:cxn modelId="{4CE15C8B-BE11-499C-BC1D-EAE1F4AF673D}" srcId="{3B51B87D-3001-4871-810E-1CA9D9D93589}" destId="{FCB69402-DF5C-4379-9E8C-427E6EECAEDB}" srcOrd="1" destOrd="0" parTransId="{9F1A872E-39B3-4C59-A9A8-A9BE40F98698}" sibTransId="{20898406-2063-463B-8FA3-A339E7B70BE3}"/>
    <dgm:cxn modelId="{CF4935E3-9139-4A3B-9238-BE9B38436382}" type="presOf" srcId="{4BD4AADA-F553-406E-95B6-8767B12C212A}" destId="{525EA394-10DE-4222-9559-AEE5A9434507}" srcOrd="1" destOrd="1" presId="urn:microsoft.com/office/officeart/2005/8/layout/vList4"/>
    <dgm:cxn modelId="{007CF4B4-41F7-4324-A742-E8AD3A27F5BF}" srcId="{F7B7C0EC-3803-48DD-977E-1F36F7D57BC8}" destId="{D3DEC519-C77B-4128-A4FE-58CC6A0E0433}" srcOrd="0" destOrd="0" parTransId="{53FFCDC8-978F-4B53-A952-4F8209904130}" sibTransId="{BBEFEC94-679A-490E-8E52-8BD1C4339054}"/>
    <dgm:cxn modelId="{5625E28E-FED5-4478-AA4B-899D2D1613CE}" type="presOf" srcId="{D3DEC519-C77B-4128-A4FE-58CC6A0E0433}" destId="{525EA394-10DE-4222-9559-AEE5A9434507}" srcOrd="1" destOrd="0" presId="urn:microsoft.com/office/officeart/2005/8/layout/vList4"/>
    <dgm:cxn modelId="{DDEF439F-EBF4-4508-ACB1-C2089894BBF6}" type="presOf" srcId="{3751FBD6-8D27-49CC-A9A3-5AA7F04B184B}" destId="{9C03E3AD-FB4A-4208-8144-3AC5D97EB27B}" srcOrd="1" destOrd="1" presId="urn:microsoft.com/office/officeart/2005/8/layout/vList4"/>
    <dgm:cxn modelId="{7EACD2E5-2FF7-437B-8408-8D5D6CD002C2}" srcId="{43FDB55F-817E-4D2E-9B77-137160606087}" destId="{D2A192B3-43BC-435B-80C3-2DAF5BF754D0}" srcOrd="1" destOrd="0" parTransId="{3035732A-2D6C-4380-ACC8-B17EDAD9F5D5}" sibTransId="{0D0490D8-FA35-422D-B105-4D6A4B4812CA}"/>
    <dgm:cxn modelId="{307437B6-E16A-4972-BDCE-4C57C73DDC14}" type="presOf" srcId="{FCB69402-DF5C-4379-9E8C-427E6EECAEDB}" destId="{6D76B385-12D1-475B-A872-B76216CE8F56}" srcOrd="1" destOrd="2" presId="urn:microsoft.com/office/officeart/2005/8/layout/vList4"/>
    <dgm:cxn modelId="{C3F19A54-EC23-4351-AD46-BF5B4FC4D9F2}" type="presOf" srcId="{D2FE9F57-6A63-427D-B005-23B6E8D443AD}" destId="{740E22AA-1DEF-40E1-A4F8-E5BE73CBAEB6}" srcOrd="0" destOrd="1" presId="urn:microsoft.com/office/officeart/2005/8/layout/vList4"/>
    <dgm:cxn modelId="{3935C4AF-1375-49A5-9E6B-314D2E05B05A}" srcId="{D3DEC519-C77B-4128-A4FE-58CC6A0E0433}" destId="{C4C1AA5B-395F-4277-9118-4BA1568380CD}" srcOrd="1" destOrd="0" parTransId="{43AD416E-013A-48C6-97FF-B1261EF94A9F}" sibTransId="{19279C24-9C5E-4C15-9139-3497E63E50A4}"/>
    <dgm:cxn modelId="{13EC1B7B-4E6A-477C-896E-0D156F6778B9}" srcId="{F7B7C0EC-3803-48DD-977E-1F36F7D57BC8}" destId="{3B51B87D-3001-4871-810E-1CA9D9D93589}" srcOrd="1" destOrd="0" parTransId="{03C9C594-6165-4B2B-ADD6-7B52E5EDAAC4}" sibTransId="{A7B94EDB-E0C1-4820-926F-3105BC6B572C}"/>
    <dgm:cxn modelId="{9D33A027-9572-4320-85B5-BC7518FD9F39}" type="presOf" srcId="{3B51B87D-3001-4871-810E-1CA9D9D93589}" destId="{740E22AA-1DEF-40E1-A4F8-E5BE73CBAEB6}" srcOrd="0" destOrd="0" presId="urn:microsoft.com/office/officeart/2005/8/layout/vList4"/>
    <dgm:cxn modelId="{757799DF-E1F9-4A34-AF5A-9D7CCC95BD84}" type="presOf" srcId="{D2A192B3-43BC-435B-80C3-2DAF5BF754D0}" destId="{1D8C67AC-29AB-4D2E-B0AA-BEEDCF3C060C}" srcOrd="0" destOrd="2" presId="urn:microsoft.com/office/officeart/2005/8/layout/vList4"/>
    <dgm:cxn modelId="{C9E81348-C161-4757-8433-B6EEC1E432F6}" type="presOf" srcId="{C4C1AA5B-395F-4277-9118-4BA1568380CD}" destId="{525EA394-10DE-4222-9559-AEE5A9434507}" srcOrd="1" destOrd="2" presId="urn:microsoft.com/office/officeart/2005/8/layout/vList4"/>
    <dgm:cxn modelId="{76F8AE36-032A-409B-8A98-5F0E913A2205}" srcId="{3B51B87D-3001-4871-810E-1CA9D9D93589}" destId="{D2FE9F57-6A63-427D-B005-23B6E8D443AD}" srcOrd="0" destOrd="0" parTransId="{44BFE26E-BD2B-4582-98C5-310594DB46DC}" sibTransId="{B18964D0-ACE1-4146-93EB-476E799DE530}"/>
    <dgm:cxn modelId="{E1AD5817-1D5D-4DB9-A432-88DC113F283B}" type="presOf" srcId="{C4C1AA5B-395F-4277-9118-4BA1568380CD}" destId="{B9E55B49-A59B-47A8-8855-B3904AF7064A}" srcOrd="0" destOrd="2" presId="urn:microsoft.com/office/officeart/2005/8/layout/vList4"/>
    <dgm:cxn modelId="{43883D2B-D50A-4D2B-9011-B499B15E92BC}" srcId="{D3DEC519-C77B-4128-A4FE-58CC6A0E0433}" destId="{4BD4AADA-F553-406E-95B6-8767B12C212A}" srcOrd="0" destOrd="0" parTransId="{03DAD79E-614B-4B86-8652-ED7765FC46A4}" sibTransId="{EEBEC416-D36B-42B0-8256-95AC824AE516}"/>
    <dgm:cxn modelId="{35B2C1F1-99B1-4D72-8E72-8519DDB6CBD7}" type="presOf" srcId="{D2A192B3-43BC-435B-80C3-2DAF5BF754D0}" destId="{9C03E3AD-FB4A-4208-8144-3AC5D97EB27B}" srcOrd="1" destOrd="2" presId="urn:microsoft.com/office/officeart/2005/8/layout/vList4"/>
    <dgm:cxn modelId="{0BC2E13C-1202-48B8-9A67-7E0DB33D82DA}" type="presOf" srcId="{3751FBD6-8D27-49CC-A9A3-5AA7F04B184B}" destId="{1D8C67AC-29AB-4D2E-B0AA-BEEDCF3C060C}" srcOrd="0" destOrd="1" presId="urn:microsoft.com/office/officeart/2005/8/layout/vList4"/>
    <dgm:cxn modelId="{0650F04B-0986-4E46-8942-90821C761627}" type="presOf" srcId="{FCB69402-DF5C-4379-9E8C-427E6EECAEDB}" destId="{740E22AA-1DEF-40E1-A4F8-E5BE73CBAEB6}" srcOrd="0" destOrd="2" presId="urn:microsoft.com/office/officeart/2005/8/layout/vList4"/>
    <dgm:cxn modelId="{31C441C7-67F2-4B9E-B0AB-46DB45AB29BD}" type="presOf" srcId="{D2FE9F57-6A63-427D-B005-23B6E8D443AD}" destId="{6D76B385-12D1-475B-A872-B76216CE8F56}" srcOrd="1" destOrd="1" presId="urn:microsoft.com/office/officeart/2005/8/layout/vList4"/>
    <dgm:cxn modelId="{5A1EEB86-1941-41C6-96AD-46E8292358DD}" type="presOf" srcId="{3B51B87D-3001-4871-810E-1CA9D9D93589}" destId="{6D76B385-12D1-475B-A872-B76216CE8F56}" srcOrd="1" destOrd="0" presId="urn:microsoft.com/office/officeart/2005/8/layout/vList4"/>
    <dgm:cxn modelId="{40E41852-302B-40B7-B4A7-0AD073489727}" srcId="{43FDB55F-817E-4D2E-9B77-137160606087}" destId="{3751FBD6-8D27-49CC-A9A3-5AA7F04B184B}" srcOrd="0" destOrd="0" parTransId="{DC98DA96-FF82-4030-9209-BC56AA113B40}" sibTransId="{923A9756-1B89-44C7-87E0-66E6ECE15EAC}"/>
    <dgm:cxn modelId="{49EA4578-6004-436F-9298-43C24A512D11}" type="presOf" srcId="{F7B7C0EC-3803-48DD-977E-1F36F7D57BC8}" destId="{9062EDD7-740C-4240-AACB-10E0BE7D36E2}" srcOrd="0" destOrd="0" presId="urn:microsoft.com/office/officeart/2005/8/layout/vList4"/>
    <dgm:cxn modelId="{F635CA96-8B2E-4EC0-806B-EAA82FFDC589}" type="presParOf" srcId="{9062EDD7-740C-4240-AACB-10E0BE7D36E2}" destId="{69674DC3-9411-44FF-9B01-4FA790FD1011}" srcOrd="0" destOrd="0" presId="urn:microsoft.com/office/officeart/2005/8/layout/vList4"/>
    <dgm:cxn modelId="{584E6D94-B4E7-43E5-B628-0B9A71B3C9A7}" type="presParOf" srcId="{69674DC3-9411-44FF-9B01-4FA790FD1011}" destId="{B9E55B49-A59B-47A8-8855-B3904AF7064A}" srcOrd="0" destOrd="0" presId="urn:microsoft.com/office/officeart/2005/8/layout/vList4"/>
    <dgm:cxn modelId="{2CDDAC9C-F848-455F-A289-DD3DB0427112}" type="presParOf" srcId="{69674DC3-9411-44FF-9B01-4FA790FD1011}" destId="{FBDF1089-1711-40D1-9A77-F2D42C5DDC97}" srcOrd="1" destOrd="0" presId="urn:microsoft.com/office/officeart/2005/8/layout/vList4"/>
    <dgm:cxn modelId="{9B15F941-9BBC-4F97-97EF-F48E8B86F2CD}" type="presParOf" srcId="{69674DC3-9411-44FF-9B01-4FA790FD1011}" destId="{525EA394-10DE-4222-9559-AEE5A9434507}" srcOrd="2" destOrd="0" presId="urn:microsoft.com/office/officeart/2005/8/layout/vList4"/>
    <dgm:cxn modelId="{E8D16864-D459-4CF7-9FD8-8E3C657438DC}" type="presParOf" srcId="{9062EDD7-740C-4240-AACB-10E0BE7D36E2}" destId="{1445149A-0084-4DFE-A824-94124592A22E}" srcOrd="1" destOrd="0" presId="urn:microsoft.com/office/officeart/2005/8/layout/vList4"/>
    <dgm:cxn modelId="{26577A80-BC15-430E-B5F8-ADCD08C94B2D}" type="presParOf" srcId="{9062EDD7-740C-4240-AACB-10E0BE7D36E2}" destId="{48E6690D-A8D4-4F78-86DA-49FF3F51CD8D}" srcOrd="2" destOrd="0" presId="urn:microsoft.com/office/officeart/2005/8/layout/vList4"/>
    <dgm:cxn modelId="{E8D4CE2F-CAF1-4FC5-A2D3-F27F67D02DAF}" type="presParOf" srcId="{48E6690D-A8D4-4F78-86DA-49FF3F51CD8D}" destId="{740E22AA-1DEF-40E1-A4F8-E5BE73CBAEB6}" srcOrd="0" destOrd="0" presId="urn:microsoft.com/office/officeart/2005/8/layout/vList4"/>
    <dgm:cxn modelId="{08984641-21F9-497B-AB0F-DF78A92727E0}" type="presParOf" srcId="{48E6690D-A8D4-4F78-86DA-49FF3F51CD8D}" destId="{BD03E05B-5885-4F02-A4DA-F2EB72C032FF}" srcOrd="1" destOrd="0" presId="urn:microsoft.com/office/officeart/2005/8/layout/vList4"/>
    <dgm:cxn modelId="{863C36F3-D252-4D2E-AD7A-A6B65FA9F882}" type="presParOf" srcId="{48E6690D-A8D4-4F78-86DA-49FF3F51CD8D}" destId="{6D76B385-12D1-475B-A872-B76216CE8F56}" srcOrd="2" destOrd="0" presId="urn:microsoft.com/office/officeart/2005/8/layout/vList4"/>
    <dgm:cxn modelId="{D150BDA5-590E-4B73-AF8F-75882BDF4672}" type="presParOf" srcId="{9062EDD7-740C-4240-AACB-10E0BE7D36E2}" destId="{F587B00A-E6F7-4C86-85AC-83F76076DD30}" srcOrd="3" destOrd="0" presId="urn:microsoft.com/office/officeart/2005/8/layout/vList4"/>
    <dgm:cxn modelId="{69F9701E-4AAC-4A8E-8128-D0BD1A3CBEB5}" type="presParOf" srcId="{9062EDD7-740C-4240-AACB-10E0BE7D36E2}" destId="{E17EE820-E899-49FC-BFDB-4CECA43A7AC0}" srcOrd="4" destOrd="0" presId="urn:microsoft.com/office/officeart/2005/8/layout/vList4"/>
    <dgm:cxn modelId="{95A07364-1418-464C-9E46-AE610001116B}" type="presParOf" srcId="{E17EE820-E899-49FC-BFDB-4CECA43A7AC0}" destId="{1D8C67AC-29AB-4D2E-B0AA-BEEDCF3C060C}" srcOrd="0" destOrd="0" presId="urn:microsoft.com/office/officeart/2005/8/layout/vList4"/>
    <dgm:cxn modelId="{C774D6EC-F20F-419D-9B47-6473E084AFF1}" type="presParOf" srcId="{E17EE820-E899-49FC-BFDB-4CECA43A7AC0}" destId="{122E6713-A4B4-49C8-9DCA-6A449EAB710B}" srcOrd="1" destOrd="0" presId="urn:microsoft.com/office/officeart/2005/8/layout/vList4"/>
    <dgm:cxn modelId="{B2F8CD84-ED30-462C-94DF-154E56F2DD88}" type="presParOf" srcId="{E17EE820-E899-49FC-BFDB-4CECA43A7AC0}" destId="{9C03E3AD-FB4A-4208-8144-3AC5D97EB27B}"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4CA3FB-CA5F-4CD3-9F24-B9E90C893A58}" type="doc">
      <dgm:prSet loTypeId="urn:microsoft.com/office/officeart/2005/8/layout/vList3" loCatId="list" qsTypeId="urn:microsoft.com/office/officeart/2005/8/quickstyle/simple1" qsCatId="simple" csTypeId="urn:microsoft.com/office/officeart/2005/8/colors/accent2_2" csCatId="accent2" phldr="1"/>
      <dgm:spPr/>
    </dgm:pt>
    <dgm:pt modelId="{8E828CF7-B366-41BF-87AF-F2236C209758}">
      <dgm:prSet phldrT="[Text]"/>
      <dgm:spPr/>
      <dgm:t>
        <a:bodyPr/>
        <a:lstStyle/>
        <a:p>
          <a:pPr algn="l"/>
          <a:r>
            <a:rPr lang="en-US" dirty="0" smtClean="0"/>
            <a:t>Be mindful of what information you share and who you “choose” to share it with.</a:t>
          </a:r>
          <a:endParaRPr lang="en-US" dirty="0"/>
        </a:p>
      </dgm:t>
    </dgm:pt>
    <dgm:pt modelId="{99D1834B-B5BB-4D2C-80EC-44CCE3199735}" type="parTrans" cxnId="{1729534D-A2D8-4A54-BEE7-B3086DC7E947}">
      <dgm:prSet/>
      <dgm:spPr/>
      <dgm:t>
        <a:bodyPr/>
        <a:lstStyle/>
        <a:p>
          <a:endParaRPr lang="en-US"/>
        </a:p>
      </dgm:t>
    </dgm:pt>
    <dgm:pt modelId="{51C7F80F-BB6A-4C2A-B1DC-35BAB1CB1D2C}" type="sibTrans" cxnId="{1729534D-A2D8-4A54-BEE7-B3086DC7E947}">
      <dgm:prSet/>
      <dgm:spPr/>
      <dgm:t>
        <a:bodyPr/>
        <a:lstStyle/>
        <a:p>
          <a:endParaRPr lang="en-US"/>
        </a:p>
      </dgm:t>
    </dgm:pt>
    <dgm:pt modelId="{1F01AD87-B08D-48A3-944A-EC21F5087EAF}">
      <dgm:prSet phldrT="[Text]"/>
      <dgm:spPr/>
      <dgm:t>
        <a:bodyPr/>
        <a:lstStyle/>
        <a:p>
          <a:pPr algn="l"/>
          <a:r>
            <a:rPr lang="en-US" dirty="0" smtClean="0"/>
            <a:t>Read data collection, usage, and retention policies. If you don’t like the policy don’t share.</a:t>
          </a:r>
          <a:endParaRPr lang="en-US" dirty="0"/>
        </a:p>
      </dgm:t>
    </dgm:pt>
    <dgm:pt modelId="{04AAC9A9-0AE1-410A-A016-BE92B102EDF2}" type="parTrans" cxnId="{71ED2B92-58A2-44D0-AAD6-5103F9CA66FF}">
      <dgm:prSet/>
      <dgm:spPr/>
      <dgm:t>
        <a:bodyPr/>
        <a:lstStyle/>
        <a:p>
          <a:endParaRPr lang="en-US"/>
        </a:p>
      </dgm:t>
    </dgm:pt>
    <dgm:pt modelId="{EF7D07E6-A4B2-491A-B798-3283274CA92F}" type="sibTrans" cxnId="{71ED2B92-58A2-44D0-AAD6-5103F9CA66FF}">
      <dgm:prSet/>
      <dgm:spPr/>
      <dgm:t>
        <a:bodyPr/>
        <a:lstStyle/>
        <a:p>
          <a:endParaRPr lang="en-US"/>
        </a:p>
      </dgm:t>
    </dgm:pt>
    <dgm:pt modelId="{9271C7F3-019F-4E49-AAAC-09ADB26D8690}">
      <dgm:prSet phldrT="[Text]"/>
      <dgm:spPr/>
      <dgm:t>
        <a:bodyPr/>
        <a:lstStyle/>
        <a:p>
          <a:pPr algn="l"/>
          <a:r>
            <a:rPr lang="en-US" dirty="0" smtClean="0"/>
            <a:t>Regularly Google and Spokeo yourself to see what information is currently out there about you.</a:t>
          </a:r>
          <a:endParaRPr lang="en-US" dirty="0"/>
        </a:p>
      </dgm:t>
    </dgm:pt>
    <dgm:pt modelId="{404F6E74-6BB8-4C9F-82FB-41B08A65BBDD}" type="parTrans" cxnId="{843AE81E-37CA-4C51-AE7A-EB2B2E237EEF}">
      <dgm:prSet/>
      <dgm:spPr/>
      <dgm:t>
        <a:bodyPr/>
        <a:lstStyle/>
        <a:p>
          <a:endParaRPr lang="en-US"/>
        </a:p>
      </dgm:t>
    </dgm:pt>
    <dgm:pt modelId="{12322B49-C402-4BAD-A823-D0F5587F7511}" type="sibTrans" cxnId="{843AE81E-37CA-4C51-AE7A-EB2B2E237EEF}">
      <dgm:prSet/>
      <dgm:spPr/>
      <dgm:t>
        <a:bodyPr/>
        <a:lstStyle/>
        <a:p>
          <a:endParaRPr lang="en-US"/>
        </a:p>
      </dgm:t>
    </dgm:pt>
    <dgm:pt modelId="{C968D112-FA72-4254-834F-2CAF07FE2A65}">
      <dgm:prSet/>
      <dgm:spPr/>
      <dgm:t>
        <a:bodyPr/>
        <a:lstStyle/>
        <a:p>
          <a:pPr algn="l"/>
          <a:r>
            <a:rPr lang="en-US" dirty="0" smtClean="0"/>
            <a:t>Use privacy resources to monitor and manage exposure.</a:t>
          </a:r>
          <a:endParaRPr lang="en-US" dirty="0"/>
        </a:p>
      </dgm:t>
    </dgm:pt>
    <dgm:pt modelId="{4F97E3E1-A2A8-41CF-9252-163ED88DA4B8}" type="parTrans" cxnId="{60C7C275-B3C2-4DB5-9E7F-EF03040BCA5F}">
      <dgm:prSet/>
      <dgm:spPr/>
      <dgm:t>
        <a:bodyPr/>
        <a:lstStyle/>
        <a:p>
          <a:endParaRPr lang="en-US"/>
        </a:p>
      </dgm:t>
    </dgm:pt>
    <dgm:pt modelId="{F625B547-4031-4412-ABEA-AF2F7D2B24C2}" type="sibTrans" cxnId="{60C7C275-B3C2-4DB5-9E7F-EF03040BCA5F}">
      <dgm:prSet/>
      <dgm:spPr/>
      <dgm:t>
        <a:bodyPr/>
        <a:lstStyle/>
        <a:p>
          <a:endParaRPr lang="en-US"/>
        </a:p>
      </dgm:t>
    </dgm:pt>
    <dgm:pt modelId="{B618EA2E-FC26-4D0B-A0FB-D9BC86FA8FA6}" type="pres">
      <dgm:prSet presAssocID="{4D4CA3FB-CA5F-4CD3-9F24-B9E90C893A58}" presName="linearFlow" presStyleCnt="0">
        <dgm:presLayoutVars>
          <dgm:dir/>
          <dgm:resizeHandles val="exact"/>
        </dgm:presLayoutVars>
      </dgm:prSet>
      <dgm:spPr/>
    </dgm:pt>
    <dgm:pt modelId="{EE8F55F9-B302-4752-B409-362436682BFD}" type="pres">
      <dgm:prSet presAssocID="{8E828CF7-B366-41BF-87AF-F2236C209758}" presName="composite" presStyleCnt="0"/>
      <dgm:spPr/>
    </dgm:pt>
    <dgm:pt modelId="{D115B9CB-3B06-494A-8C60-1EB1E00E3230}" type="pres">
      <dgm:prSet presAssocID="{8E828CF7-B366-41BF-87AF-F2236C209758}" presName="imgShp" presStyleLbl="fgImgPlace1" presStyleIdx="0" presStyleCnt="4"/>
      <dgm:spPr>
        <a:blipFill rotWithShape="0">
          <a:blip xmlns:r="http://schemas.openxmlformats.org/officeDocument/2006/relationships" r:embed="rId1"/>
          <a:stretch>
            <a:fillRect/>
          </a:stretch>
        </a:blipFill>
      </dgm:spPr>
    </dgm:pt>
    <dgm:pt modelId="{7F64E3C5-C2DD-4D44-B41A-BFEB85264F06}" type="pres">
      <dgm:prSet presAssocID="{8E828CF7-B366-41BF-87AF-F2236C209758}" presName="txShp" presStyleLbl="node1" presStyleIdx="0" presStyleCnt="4">
        <dgm:presLayoutVars>
          <dgm:bulletEnabled val="1"/>
        </dgm:presLayoutVars>
      </dgm:prSet>
      <dgm:spPr/>
      <dgm:t>
        <a:bodyPr/>
        <a:lstStyle/>
        <a:p>
          <a:endParaRPr lang="en-US"/>
        </a:p>
      </dgm:t>
    </dgm:pt>
    <dgm:pt modelId="{76C31E86-D4BF-48C7-B218-26C113ED2718}" type="pres">
      <dgm:prSet presAssocID="{51C7F80F-BB6A-4C2A-B1DC-35BAB1CB1D2C}" presName="spacing" presStyleCnt="0"/>
      <dgm:spPr/>
    </dgm:pt>
    <dgm:pt modelId="{88DF3CE1-FD6D-488E-8957-DA6ABF6A0F37}" type="pres">
      <dgm:prSet presAssocID="{1F01AD87-B08D-48A3-944A-EC21F5087EAF}" presName="composite" presStyleCnt="0"/>
      <dgm:spPr/>
    </dgm:pt>
    <dgm:pt modelId="{03FA65BC-3348-481C-A25F-6C9672745605}" type="pres">
      <dgm:prSet presAssocID="{1F01AD87-B08D-48A3-944A-EC21F5087EAF}" presName="imgShp" presStyleLbl="fgImgPlace1" presStyleIdx="1" presStyleCnt="4"/>
      <dgm:spPr>
        <a:blipFill rotWithShape="0">
          <a:blip xmlns:r="http://schemas.openxmlformats.org/officeDocument/2006/relationships" r:embed="rId2"/>
          <a:stretch>
            <a:fillRect/>
          </a:stretch>
        </a:blipFill>
      </dgm:spPr>
    </dgm:pt>
    <dgm:pt modelId="{A5238712-8BB6-44CE-98CF-D381CD48D155}" type="pres">
      <dgm:prSet presAssocID="{1F01AD87-B08D-48A3-944A-EC21F5087EAF}" presName="txShp" presStyleLbl="node1" presStyleIdx="1" presStyleCnt="4">
        <dgm:presLayoutVars>
          <dgm:bulletEnabled val="1"/>
        </dgm:presLayoutVars>
      </dgm:prSet>
      <dgm:spPr/>
      <dgm:t>
        <a:bodyPr/>
        <a:lstStyle/>
        <a:p>
          <a:endParaRPr lang="en-US"/>
        </a:p>
      </dgm:t>
    </dgm:pt>
    <dgm:pt modelId="{05807092-037C-48B0-BAB3-03253300DDAA}" type="pres">
      <dgm:prSet presAssocID="{EF7D07E6-A4B2-491A-B798-3283274CA92F}" presName="spacing" presStyleCnt="0"/>
      <dgm:spPr/>
    </dgm:pt>
    <dgm:pt modelId="{8B4AFD10-B2DE-4DA9-9A7E-13901FA8DA3C}" type="pres">
      <dgm:prSet presAssocID="{9271C7F3-019F-4E49-AAAC-09ADB26D8690}" presName="composite" presStyleCnt="0"/>
      <dgm:spPr/>
    </dgm:pt>
    <dgm:pt modelId="{408F0BF8-A935-40F1-8DFD-87008672176C}" type="pres">
      <dgm:prSet presAssocID="{9271C7F3-019F-4E49-AAAC-09ADB26D8690}" presName="imgShp" presStyleLbl="fgImgPlace1" presStyleIdx="2" presStyleCnt="4"/>
      <dgm:spPr>
        <a:blipFill rotWithShape="0">
          <a:blip xmlns:r="http://schemas.openxmlformats.org/officeDocument/2006/relationships" r:embed="rId3"/>
          <a:stretch>
            <a:fillRect/>
          </a:stretch>
        </a:blipFill>
      </dgm:spPr>
    </dgm:pt>
    <dgm:pt modelId="{CEC1EA1B-009B-4812-8EED-001119ACB79B}" type="pres">
      <dgm:prSet presAssocID="{9271C7F3-019F-4E49-AAAC-09ADB26D8690}" presName="txShp" presStyleLbl="node1" presStyleIdx="2" presStyleCnt="4">
        <dgm:presLayoutVars>
          <dgm:bulletEnabled val="1"/>
        </dgm:presLayoutVars>
      </dgm:prSet>
      <dgm:spPr/>
      <dgm:t>
        <a:bodyPr/>
        <a:lstStyle/>
        <a:p>
          <a:endParaRPr lang="en-US"/>
        </a:p>
      </dgm:t>
    </dgm:pt>
    <dgm:pt modelId="{5FEFE9E9-05BA-4C30-A4E3-E9FE95C192E8}" type="pres">
      <dgm:prSet presAssocID="{12322B49-C402-4BAD-A823-D0F5587F7511}" presName="spacing" presStyleCnt="0"/>
      <dgm:spPr/>
    </dgm:pt>
    <dgm:pt modelId="{EE9E5050-A523-4067-AAB4-907821020D7C}" type="pres">
      <dgm:prSet presAssocID="{C968D112-FA72-4254-834F-2CAF07FE2A65}" presName="composite" presStyleCnt="0"/>
      <dgm:spPr/>
    </dgm:pt>
    <dgm:pt modelId="{F409F18D-9C27-4D1A-95F9-799E4D2BE448}" type="pres">
      <dgm:prSet presAssocID="{C968D112-FA72-4254-834F-2CAF07FE2A65}" presName="imgShp" presStyleLbl="fgImgPlace1" presStyleIdx="3" presStyleCnt="4"/>
      <dgm:spPr>
        <a:blipFill rotWithShape="0">
          <a:blip xmlns:r="http://schemas.openxmlformats.org/officeDocument/2006/relationships" r:embed="rId4"/>
          <a:stretch>
            <a:fillRect/>
          </a:stretch>
        </a:blipFill>
      </dgm:spPr>
    </dgm:pt>
    <dgm:pt modelId="{8BB8E7A8-10F5-4DEB-BA2E-80002E3406B1}" type="pres">
      <dgm:prSet presAssocID="{C968D112-FA72-4254-834F-2CAF07FE2A65}" presName="txShp" presStyleLbl="node1" presStyleIdx="3" presStyleCnt="4" custScaleY="100510">
        <dgm:presLayoutVars>
          <dgm:bulletEnabled val="1"/>
        </dgm:presLayoutVars>
      </dgm:prSet>
      <dgm:spPr/>
      <dgm:t>
        <a:bodyPr/>
        <a:lstStyle/>
        <a:p>
          <a:endParaRPr lang="en-US"/>
        </a:p>
      </dgm:t>
    </dgm:pt>
  </dgm:ptLst>
  <dgm:cxnLst>
    <dgm:cxn modelId="{60C7C275-B3C2-4DB5-9E7F-EF03040BCA5F}" srcId="{4D4CA3FB-CA5F-4CD3-9F24-B9E90C893A58}" destId="{C968D112-FA72-4254-834F-2CAF07FE2A65}" srcOrd="3" destOrd="0" parTransId="{4F97E3E1-A2A8-41CF-9252-163ED88DA4B8}" sibTransId="{F625B547-4031-4412-ABEA-AF2F7D2B24C2}"/>
    <dgm:cxn modelId="{069F9355-BA35-4948-BE99-627AE6697696}" type="presOf" srcId="{1F01AD87-B08D-48A3-944A-EC21F5087EAF}" destId="{A5238712-8BB6-44CE-98CF-D381CD48D155}" srcOrd="0" destOrd="0" presId="urn:microsoft.com/office/officeart/2005/8/layout/vList3"/>
    <dgm:cxn modelId="{1729534D-A2D8-4A54-BEE7-B3086DC7E947}" srcId="{4D4CA3FB-CA5F-4CD3-9F24-B9E90C893A58}" destId="{8E828CF7-B366-41BF-87AF-F2236C209758}" srcOrd="0" destOrd="0" parTransId="{99D1834B-B5BB-4D2C-80EC-44CCE3199735}" sibTransId="{51C7F80F-BB6A-4C2A-B1DC-35BAB1CB1D2C}"/>
    <dgm:cxn modelId="{71ED2B92-58A2-44D0-AAD6-5103F9CA66FF}" srcId="{4D4CA3FB-CA5F-4CD3-9F24-B9E90C893A58}" destId="{1F01AD87-B08D-48A3-944A-EC21F5087EAF}" srcOrd="1" destOrd="0" parTransId="{04AAC9A9-0AE1-410A-A016-BE92B102EDF2}" sibTransId="{EF7D07E6-A4B2-491A-B798-3283274CA92F}"/>
    <dgm:cxn modelId="{9051EC25-B475-43F4-8F60-EE790D920FFF}" type="presOf" srcId="{9271C7F3-019F-4E49-AAAC-09ADB26D8690}" destId="{CEC1EA1B-009B-4812-8EED-001119ACB79B}" srcOrd="0" destOrd="0" presId="urn:microsoft.com/office/officeart/2005/8/layout/vList3"/>
    <dgm:cxn modelId="{7FFA9289-170A-4733-9CC5-B774B5EC1868}" type="presOf" srcId="{C968D112-FA72-4254-834F-2CAF07FE2A65}" destId="{8BB8E7A8-10F5-4DEB-BA2E-80002E3406B1}" srcOrd="0" destOrd="0" presId="urn:microsoft.com/office/officeart/2005/8/layout/vList3"/>
    <dgm:cxn modelId="{843AE81E-37CA-4C51-AE7A-EB2B2E237EEF}" srcId="{4D4CA3FB-CA5F-4CD3-9F24-B9E90C893A58}" destId="{9271C7F3-019F-4E49-AAAC-09ADB26D8690}" srcOrd="2" destOrd="0" parTransId="{404F6E74-6BB8-4C9F-82FB-41B08A65BBDD}" sibTransId="{12322B49-C402-4BAD-A823-D0F5587F7511}"/>
    <dgm:cxn modelId="{38E1A639-CF76-4950-8B36-6A0ECA5DE9E7}" type="presOf" srcId="{4D4CA3FB-CA5F-4CD3-9F24-B9E90C893A58}" destId="{B618EA2E-FC26-4D0B-A0FB-D9BC86FA8FA6}" srcOrd="0" destOrd="0" presId="urn:microsoft.com/office/officeart/2005/8/layout/vList3"/>
    <dgm:cxn modelId="{D88E21F2-54E0-4119-BE5D-A33E74EE1190}" type="presOf" srcId="{8E828CF7-B366-41BF-87AF-F2236C209758}" destId="{7F64E3C5-C2DD-4D44-B41A-BFEB85264F06}" srcOrd="0" destOrd="0" presId="urn:microsoft.com/office/officeart/2005/8/layout/vList3"/>
    <dgm:cxn modelId="{00336E1A-A9F8-4324-BA45-733689AEDB2A}" type="presParOf" srcId="{B618EA2E-FC26-4D0B-A0FB-D9BC86FA8FA6}" destId="{EE8F55F9-B302-4752-B409-362436682BFD}" srcOrd="0" destOrd="0" presId="urn:microsoft.com/office/officeart/2005/8/layout/vList3"/>
    <dgm:cxn modelId="{D2FBFB97-C29F-45EF-8E7B-6E4B22A223D3}" type="presParOf" srcId="{EE8F55F9-B302-4752-B409-362436682BFD}" destId="{D115B9CB-3B06-494A-8C60-1EB1E00E3230}" srcOrd="0" destOrd="0" presId="urn:microsoft.com/office/officeart/2005/8/layout/vList3"/>
    <dgm:cxn modelId="{08809A9E-031F-4619-81F6-0873514CBFA7}" type="presParOf" srcId="{EE8F55F9-B302-4752-B409-362436682BFD}" destId="{7F64E3C5-C2DD-4D44-B41A-BFEB85264F06}" srcOrd="1" destOrd="0" presId="urn:microsoft.com/office/officeart/2005/8/layout/vList3"/>
    <dgm:cxn modelId="{7FB97A13-D5E1-4B80-A271-CF10B8586982}" type="presParOf" srcId="{B618EA2E-FC26-4D0B-A0FB-D9BC86FA8FA6}" destId="{76C31E86-D4BF-48C7-B218-26C113ED2718}" srcOrd="1" destOrd="0" presId="urn:microsoft.com/office/officeart/2005/8/layout/vList3"/>
    <dgm:cxn modelId="{FFBC0651-42D6-4BAC-B5ED-53B589BC27DE}" type="presParOf" srcId="{B618EA2E-FC26-4D0B-A0FB-D9BC86FA8FA6}" destId="{88DF3CE1-FD6D-488E-8957-DA6ABF6A0F37}" srcOrd="2" destOrd="0" presId="urn:microsoft.com/office/officeart/2005/8/layout/vList3"/>
    <dgm:cxn modelId="{724971D4-E419-4998-AB3F-790703107F00}" type="presParOf" srcId="{88DF3CE1-FD6D-488E-8957-DA6ABF6A0F37}" destId="{03FA65BC-3348-481C-A25F-6C9672745605}" srcOrd="0" destOrd="0" presId="urn:microsoft.com/office/officeart/2005/8/layout/vList3"/>
    <dgm:cxn modelId="{12248D73-C9D4-41F7-8B04-6311C44DBAFF}" type="presParOf" srcId="{88DF3CE1-FD6D-488E-8957-DA6ABF6A0F37}" destId="{A5238712-8BB6-44CE-98CF-D381CD48D155}" srcOrd="1" destOrd="0" presId="urn:microsoft.com/office/officeart/2005/8/layout/vList3"/>
    <dgm:cxn modelId="{43FABCE6-2EDB-4DE9-B7B3-CBA067E03999}" type="presParOf" srcId="{B618EA2E-FC26-4D0B-A0FB-D9BC86FA8FA6}" destId="{05807092-037C-48B0-BAB3-03253300DDAA}" srcOrd="3" destOrd="0" presId="urn:microsoft.com/office/officeart/2005/8/layout/vList3"/>
    <dgm:cxn modelId="{07556DDF-549F-4416-83CB-51614BDB597B}" type="presParOf" srcId="{B618EA2E-FC26-4D0B-A0FB-D9BC86FA8FA6}" destId="{8B4AFD10-B2DE-4DA9-9A7E-13901FA8DA3C}" srcOrd="4" destOrd="0" presId="urn:microsoft.com/office/officeart/2005/8/layout/vList3"/>
    <dgm:cxn modelId="{9C615041-BEDC-411C-AD5A-1E11C97C0E81}" type="presParOf" srcId="{8B4AFD10-B2DE-4DA9-9A7E-13901FA8DA3C}" destId="{408F0BF8-A935-40F1-8DFD-87008672176C}" srcOrd="0" destOrd="0" presId="urn:microsoft.com/office/officeart/2005/8/layout/vList3"/>
    <dgm:cxn modelId="{66606258-CD15-4C0E-A7FC-0587F704EB81}" type="presParOf" srcId="{8B4AFD10-B2DE-4DA9-9A7E-13901FA8DA3C}" destId="{CEC1EA1B-009B-4812-8EED-001119ACB79B}" srcOrd="1" destOrd="0" presId="urn:microsoft.com/office/officeart/2005/8/layout/vList3"/>
    <dgm:cxn modelId="{25511EEA-9522-4537-B072-C33E3BC3283D}" type="presParOf" srcId="{B618EA2E-FC26-4D0B-A0FB-D9BC86FA8FA6}" destId="{5FEFE9E9-05BA-4C30-A4E3-E9FE95C192E8}" srcOrd="5" destOrd="0" presId="urn:microsoft.com/office/officeart/2005/8/layout/vList3"/>
    <dgm:cxn modelId="{391D1A72-6AC3-4D75-8A30-08819D603120}" type="presParOf" srcId="{B618EA2E-FC26-4D0B-A0FB-D9BC86FA8FA6}" destId="{EE9E5050-A523-4067-AAB4-907821020D7C}" srcOrd="6" destOrd="0" presId="urn:microsoft.com/office/officeart/2005/8/layout/vList3"/>
    <dgm:cxn modelId="{0A588A51-0F4C-47F7-ADD3-63A01AAAA82A}" type="presParOf" srcId="{EE9E5050-A523-4067-AAB4-907821020D7C}" destId="{F409F18D-9C27-4D1A-95F9-799E4D2BE448}" srcOrd="0" destOrd="0" presId="urn:microsoft.com/office/officeart/2005/8/layout/vList3"/>
    <dgm:cxn modelId="{4C0218C7-2786-44F0-9D56-6BF82A55D25D}" type="presParOf" srcId="{EE9E5050-A523-4067-AAB4-907821020D7C}" destId="{8BB8E7A8-10F5-4DEB-BA2E-80002E3406B1}"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58BBA7-CAA8-4199-A842-F9150150E5F0}"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US"/>
        </a:p>
      </dgm:t>
    </dgm:pt>
    <dgm:pt modelId="{7218A32F-5572-48D1-A64B-AFB07543542F}">
      <dgm:prSet phldrT="[Text]"/>
      <dgm:spPr/>
      <dgm:t>
        <a:bodyPr/>
        <a:lstStyle/>
        <a:p>
          <a:r>
            <a:rPr lang="en-US" dirty="0" smtClean="0"/>
            <a:t>Know your regulatory</a:t>
          </a:r>
          <a:r>
            <a:rPr lang="en-US" baseline="0" dirty="0" smtClean="0"/>
            <a:t> environment:</a:t>
          </a:r>
          <a:endParaRPr lang="en-US" dirty="0"/>
        </a:p>
      </dgm:t>
    </dgm:pt>
    <dgm:pt modelId="{ED678D49-6480-404F-8C0E-367EB0E2D11D}" type="parTrans" cxnId="{452B9797-6BB7-40FF-83EE-9C3FD4A1FF91}">
      <dgm:prSet/>
      <dgm:spPr/>
      <dgm:t>
        <a:bodyPr/>
        <a:lstStyle/>
        <a:p>
          <a:endParaRPr lang="en-US"/>
        </a:p>
      </dgm:t>
    </dgm:pt>
    <dgm:pt modelId="{C0CB1331-7452-429C-BCC8-B893A4FC526B}" type="sibTrans" cxnId="{452B9797-6BB7-40FF-83EE-9C3FD4A1FF91}">
      <dgm:prSet/>
      <dgm:spPr/>
      <dgm:t>
        <a:bodyPr/>
        <a:lstStyle/>
        <a:p>
          <a:endParaRPr lang="en-US"/>
        </a:p>
      </dgm:t>
    </dgm:pt>
    <dgm:pt modelId="{C7972E57-7044-46C2-B449-3F5C8F4647E0}">
      <dgm:prSet phldrT="[Text]"/>
      <dgm:spPr/>
      <dgm:t>
        <a:bodyPr/>
        <a:lstStyle/>
        <a:p>
          <a:r>
            <a:rPr lang="en-US" smtClean="0"/>
            <a:t>U.S.: more than 30 federal statutes, 100 state regulations for data security and privacy.</a:t>
          </a:r>
          <a:endParaRPr lang="en-US" dirty="0"/>
        </a:p>
      </dgm:t>
    </dgm:pt>
    <dgm:pt modelId="{543C457A-01FE-45A0-AC2E-AFDC44451F03}" type="parTrans" cxnId="{F5EBDAB8-92A1-4874-9C98-A38BBF1A0B1E}">
      <dgm:prSet/>
      <dgm:spPr/>
      <dgm:t>
        <a:bodyPr/>
        <a:lstStyle/>
        <a:p>
          <a:endParaRPr lang="en-US"/>
        </a:p>
      </dgm:t>
    </dgm:pt>
    <dgm:pt modelId="{C95EF433-4489-4477-8EEC-52D079C3B705}" type="sibTrans" cxnId="{F5EBDAB8-92A1-4874-9C98-A38BBF1A0B1E}">
      <dgm:prSet/>
      <dgm:spPr/>
      <dgm:t>
        <a:bodyPr/>
        <a:lstStyle/>
        <a:p>
          <a:endParaRPr lang="en-US"/>
        </a:p>
      </dgm:t>
    </dgm:pt>
    <dgm:pt modelId="{1E00A3F5-CC8C-45D7-948B-3C57B4D02A66}">
      <dgm:prSet phldrT="[Text]"/>
      <dgm:spPr/>
      <dgm:t>
        <a:bodyPr/>
        <a:lstStyle/>
        <a:p>
          <a:r>
            <a:rPr lang="en-US" dirty="0" smtClean="0"/>
            <a:t>Engage with a law firm that specializes</a:t>
          </a:r>
          <a:r>
            <a:rPr lang="en-US" baseline="0" dirty="0" smtClean="0"/>
            <a:t> in privacy, security, technology and IP.</a:t>
          </a:r>
          <a:endParaRPr lang="en-US" dirty="0"/>
        </a:p>
      </dgm:t>
    </dgm:pt>
    <dgm:pt modelId="{C5ABBABE-06EF-49E8-A115-A3C9DA4C616A}" type="parTrans" cxnId="{D11450B0-7732-4669-A30B-7B6EA9266242}">
      <dgm:prSet/>
      <dgm:spPr/>
      <dgm:t>
        <a:bodyPr/>
        <a:lstStyle/>
        <a:p>
          <a:endParaRPr lang="en-US"/>
        </a:p>
      </dgm:t>
    </dgm:pt>
    <dgm:pt modelId="{CD65AF4F-84AC-4CE4-8DD7-8B297371A359}" type="sibTrans" cxnId="{D11450B0-7732-4669-A30B-7B6EA9266242}">
      <dgm:prSet/>
      <dgm:spPr/>
      <dgm:t>
        <a:bodyPr/>
        <a:lstStyle/>
        <a:p>
          <a:endParaRPr lang="en-US"/>
        </a:p>
      </dgm:t>
    </dgm:pt>
    <dgm:pt modelId="{E0CD3881-8928-41D9-8E34-6058A2A844B4}">
      <dgm:prSet phldrT="[Text]"/>
      <dgm:spPr/>
      <dgm:t>
        <a:bodyPr/>
        <a:lstStyle/>
        <a:p>
          <a:r>
            <a:rPr lang="en-US" dirty="0" smtClean="0"/>
            <a:t>Share with your customers/consumers:</a:t>
          </a:r>
          <a:endParaRPr lang="en-US" dirty="0"/>
        </a:p>
      </dgm:t>
    </dgm:pt>
    <dgm:pt modelId="{765D7F2B-221F-4259-A37C-3280CF9C3081}" type="parTrans" cxnId="{4B252947-117F-4C1A-9CE6-E090F52F04D3}">
      <dgm:prSet/>
      <dgm:spPr/>
      <dgm:t>
        <a:bodyPr/>
        <a:lstStyle/>
        <a:p>
          <a:endParaRPr lang="en-US"/>
        </a:p>
      </dgm:t>
    </dgm:pt>
    <dgm:pt modelId="{DF7143B6-76BD-4373-BB5A-C9305242DF34}" type="sibTrans" cxnId="{4B252947-117F-4C1A-9CE6-E090F52F04D3}">
      <dgm:prSet/>
      <dgm:spPr/>
      <dgm:t>
        <a:bodyPr/>
        <a:lstStyle/>
        <a:p>
          <a:endParaRPr lang="en-US"/>
        </a:p>
      </dgm:t>
    </dgm:pt>
    <dgm:pt modelId="{871F0409-DCDA-4D87-8DB5-7C1CE012A3B1}">
      <dgm:prSet phldrT="[Text]"/>
      <dgm:spPr/>
      <dgm:t>
        <a:bodyPr/>
        <a:lstStyle/>
        <a:p>
          <a:r>
            <a:rPr lang="en-US" smtClean="0"/>
            <a:t>Share what data you collect, how you use it, and whether you sell it to third parties. </a:t>
          </a:r>
          <a:endParaRPr lang="en-US" dirty="0"/>
        </a:p>
      </dgm:t>
    </dgm:pt>
    <dgm:pt modelId="{B38C3542-C9E2-4A9C-BA50-27EAC2008359}" type="parTrans" cxnId="{F95DAC75-8443-4F66-A0AF-518ADA7866A9}">
      <dgm:prSet/>
      <dgm:spPr/>
      <dgm:t>
        <a:bodyPr/>
        <a:lstStyle/>
        <a:p>
          <a:endParaRPr lang="en-US"/>
        </a:p>
      </dgm:t>
    </dgm:pt>
    <dgm:pt modelId="{3188DBC9-2517-45DD-8B82-40D24D264042}" type="sibTrans" cxnId="{F95DAC75-8443-4F66-A0AF-518ADA7866A9}">
      <dgm:prSet/>
      <dgm:spPr/>
      <dgm:t>
        <a:bodyPr/>
        <a:lstStyle/>
        <a:p>
          <a:endParaRPr lang="en-US"/>
        </a:p>
      </dgm:t>
    </dgm:pt>
    <dgm:pt modelId="{215C7CB6-F8D0-4196-8C73-8A4FC0DA2FE5}">
      <dgm:prSet phldrT="[Text]"/>
      <dgm:spPr/>
      <dgm:t>
        <a:bodyPr/>
        <a:lstStyle/>
        <a:p>
          <a:r>
            <a:rPr lang="en-US" dirty="0" smtClean="0"/>
            <a:t>Breaches are inevitable:</a:t>
          </a:r>
          <a:endParaRPr lang="en-US" dirty="0"/>
        </a:p>
      </dgm:t>
    </dgm:pt>
    <dgm:pt modelId="{76FBBEFD-2AAA-4C89-AB65-68DEA1C1D8D4}" type="parTrans" cxnId="{55E602CE-66A1-4EA9-AFC1-E914C8DF5E24}">
      <dgm:prSet/>
      <dgm:spPr/>
      <dgm:t>
        <a:bodyPr/>
        <a:lstStyle/>
        <a:p>
          <a:endParaRPr lang="en-US"/>
        </a:p>
      </dgm:t>
    </dgm:pt>
    <dgm:pt modelId="{9797E9CB-D40F-4EC3-AD0A-56C716D174F2}" type="sibTrans" cxnId="{55E602CE-66A1-4EA9-AFC1-E914C8DF5E24}">
      <dgm:prSet/>
      <dgm:spPr/>
      <dgm:t>
        <a:bodyPr/>
        <a:lstStyle/>
        <a:p>
          <a:endParaRPr lang="en-US"/>
        </a:p>
      </dgm:t>
    </dgm:pt>
    <dgm:pt modelId="{E1ED86A0-75F5-4D99-B1FB-8FFDEB4BB7BF}">
      <dgm:prSet phldrT="[Text]"/>
      <dgm:spPr/>
      <dgm:t>
        <a:bodyPr/>
        <a:lstStyle/>
        <a:p>
          <a:r>
            <a:rPr lang="en-US" dirty="0" smtClean="0"/>
            <a:t>When things go wrong know how you are going to deal with them.</a:t>
          </a:r>
          <a:endParaRPr lang="en-US" dirty="0"/>
        </a:p>
      </dgm:t>
    </dgm:pt>
    <dgm:pt modelId="{0ADD86B4-695D-410B-B4AB-D571E3108A02}" type="parTrans" cxnId="{529605D8-DF4A-49C3-A507-D775565BE9C3}">
      <dgm:prSet/>
      <dgm:spPr/>
      <dgm:t>
        <a:bodyPr/>
        <a:lstStyle/>
        <a:p>
          <a:endParaRPr lang="en-US"/>
        </a:p>
      </dgm:t>
    </dgm:pt>
    <dgm:pt modelId="{A6E4CF0A-B501-46ED-987E-2AEA92D28DD6}" type="sibTrans" cxnId="{529605D8-DF4A-49C3-A507-D775565BE9C3}">
      <dgm:prSet/>
      <dgm:spPr/>
      <dgm:t>
        <a:bodyPr/>
        <a:lstStyle/>
        <a:p>
          <a:endParaRPr lang="en-US"/>
        </a:p>
      </dgm:t>
    </dgm:pt>
    <dgm:pt modelId="{3DD57DC0-F838-4093-86CD-6303E8B79DFE}">
      <dgm:prSet/>
      <dgm:spPr/>
      <dgm:t>
        <a:bodyPr/>
        <a:lstStyle/>
        <a:p>
          <a:r>
            <a:rPr lang="en-US" dirty="0" smtClean="0"/>
            <a:t>Trust is key:</a:t>
          </a:r>
          <a:endParaRPr lang="en-US" dirty="0"/>
        </a:p>
      </dgm:t>
    </dgm:pt>
    <dgm:pt modelId="{DD39CF84-773A-4CDB-87AB-E94750A66EBB}" type="parTrans" cxnId="{44AA6AA4-90EA-420C-A4F8-7E02E3933AB2}">
      <dgm:prSet/>
      <dgm:spPr/>
      <dgm:t>
        <a:bodyPr/>
        <a:lstStyle/>
        <a:p>
          <a:endParaRPr lang="en-US"/>
        </a:p>
      </dgm:t>
    </dgm:pt>
    <dgm:pt modelId="{4A4619D5-34E5-44F1-9377-63FCBF2BD33B}" type="sibTrans" cxnId="{44AA6AA4-90EA-420C-A4F8-7E02E3933AB2}">
      <dgm:prSet/>
      <dgm:spPr/>
      <dgm:t>
        <a:bodyPr/>
        <a:lstStyle/>
        <a:p>
          <a:endParaRPr lang="en-US"/>
        </a:p>
      </dgm:t>
    </dgm:pt>
    <dgm:pt modelId="{CA00AE45-CF8B-4393-ADEB-6E1A52B5D09F}">
      <dgm:prSet/>
      <dgm:spPr/>
      <dgm:t>
        <a:bodyPr/>
        <a:lstStyle/>
        <a:p>
          <a:r>
            <a:rPr lang="en-US" smtClean="0"/>
            <a:t>EU and other countries: far more restrictive</a:t>
          </a:r>
          <a:r>
            <a:rPr lang="en-US" baseline="0" smtClean="0"/>
            <a:t> so think global.</a:t>
          </a:r>
          <a:endParaRPr lang="en-US" dirty="0" smtClean="0"/>
        </a:p>
      </dgm:t>
    </dgm:pt>
    <dgm:pt modelId="{89C0CD4B-769A-4B2C-9578-E3C0C0996CAE}" type="parTrans" cxnId="{FC4737C4-1A02-412A-9183-8263F9D5D91C}">
      <dgm:prSet/>
      <dgm:spPr/>
      <dgm:t>
        <a:bodyPr/>
        <a:lstStyle/>
        <a:p>
          <a:endParaRPr lang="en-US"/>
        </a:p>
      </dgm:t>
    </dgm:pt>
    <dgm:pt modelId="{1F3E3298-CDE4-4FA2-AAA7-B8F7CDE9EC5C}" type="sibTrans" cxnId="{FC4737C4-1A02-412A-9183-8263F9D5D91C}">
      <dgm:prSet/>
      <dgm:spPr/>
      <dgm:t>
        <a:bodyPr/>
        <a:lstStyle/>
        <a:p>
          <a:endParaRPr lang="en-US"/>
        </a:p>
      </dgm:t>
    </dgm:pt>
    <dgm:pt modelId="{F3817D80-0003-44CE-ACF8-988F6527D86B}">
      <dgm:prSet/>
      <dgm:spPr/>
      <dgm:t>
        <a:bodyPr/>
        <a:lstStyle/>
        <a:p>
          <a:r>
            <a:rPr lang="en-US" dirty="0" smtClean="0"/>
            <a:t>Pending legislation in all regions with more rigorous controls.</a:t>
          </a:r>
        </a:p>
      </dgm:t>
    </dgm:pt>
    <dgm:pt modelId="{F8AC2DF8-1A1E-430C-9EC1-4EB714DDAB9D}" type="parTrans" cxnId="{60B19F2C-3D10-4C35-9B80-2B7AEFB45FB7}">
      <dgm:prSet/>
      <dgm:spPr/>
      <dgm:t>
        <a:bodyPr/>
        <a:lstStyle/>
        <a:p>
          <a:endParaRPr lang="en-US"/>
        </a:p>
      </dgm:t>
    </dgm:pt>
    <dgm:pt modelId="{F49D08FD-6803-49A0-A777-D73D782D48F7}" type="sibTrans" cxnId="{60B19F2C-3D10-4C35-9B80-2B7AEFB45FB7}">
      <dgm:prSet/>
      <dgm:spPr/>
      <dgm:t>
        <a:bodyPr/>
        <a:lstStyle/>
        <a:p>
          <a:endParaRPr lang="en-US"/>
        </a:p>
      </dgm:t>
    </dgm:pt>
    <dgm:pt modelId="{CBBA9980-75B6-4861-9A58-348C650F44D6}">
      <dgm:prSet/>
      <dgm:spPr/>
      <dgm:t>
        <a:bodyPr/>
        <a:lstStyle/>
        <a:p>
          <a:r>
            <a:rPr lang="en-US" smtClean="0"/>
            <a:t>Be explicit about data retention.</a:t>
          </a:r>
          <a:endParaRPr lang="en-US" dirty="0" smtClean="0"/>
        </a:p>
      </dgm:t>
    </dgm:pt>
    <dgm:pt modelId="{3EF6AEE1-88B4-441D-BEB8-62401B888092}" type="parTrans" cxnId="{F1C25815-5BAA-494D-A3A1-BAD24456F088}">
      <dgm:prSet/>
      <dgm:spPr/>
      <dgm:t>
        <a:bodyPr/>
        <a:lstStyle/>
        <a:p>
          <a:endParaRPr lang="en-US"/>
        </a:p>
      </dgm:t>
    </dgm:pt>
    <dgm:pt modelId="{37B07E85-18D8-4156-B2BB-72AB7FB11A45}" type="sibTrans" cxnId="{F1C25815-5BAA-494D-A3A1-BAD24456F088}">
      <dgm:prSet/>
      <dgm:spPr/>
      <dgm:t>
        <a:bodyPr/>
        <a:lstStyle/>
        <a:p>
          <a:endParaRPr lang="en-US"/>
        </a:p>
      </dgm:t>
    </dgm:pt>
    <dgm:pt modelId="{3CDAD5A8-C5BE-4EFE-AB80-F21FA4E710ED}">
      <dgm:prSet/>
      <dgm:spPr/>
      <dgm:t>
        <a:bodyPr/>
        <a:lstStyle/>
        <a:p>
          <a:r>
            <a:rPr lang="en-US" dirty="0" smtClean="0"/>
            <a:t>Be explicit about what you can protect and what you cannot (anti-terrorism laws).</a:t>
          </a:r>
        </a:p>
      </dgm:t>
    </dgm:pt>
    <dgm:pt modelId="{4710D7A7-10EC-41CC-BF6D-21CA3DC5F572}" type="parTrans" cxnId="{11121BA2-6265-488D-B458-6242B0D1CA18}">
      <dgm:prSet/>
      <dgm:spPr/>
      <dgm:t>
        <a:bodyPr/>
        <a:lstStyle/>
        <a:p>
          <a:endParaRPr lang="en-US"/>
        </a:p>
      </dgm:t>
    </dgm:pt>
    <dgm:pt modelId="{00453479-F4EC-4405-A8D9-FE4598BC653A}" type="sibTrans" cxnId="{11121BA2-6265-488D-B458-6242B0D1CA18}">
      <dgm:prSet/>
      <dgm:spPr/>
      <dgm:t>
        <a:bodyPr/>
        <a:lstStyle/>
        <a:p>
          <a:endParaRPr lang="en-US"/>
        </a:p>
      </dgm:t>
    </dgm:pt>
    <dgm:pt modelId="{DB8E8173-B6C3-421D-A489-F5EFAF787A37}">
      <dgm:prSet/>
      <dgm:spPr/>
      <dgm:t>
        <a:bodyPr/>
        <a:lstStyle/>
        <a:p>
          <a:r>
            <a:rPr lang="en-US" dirty="0" smtClean="0"/>
            <a:t>Get a team and process in place and be ready to respond.</a:t>
          </a:r>
        </a:p>
      </dgm:t>
    </dgm:pt>
    <dgm:pt modelId="{1C5B49C4-5C1C-4B96-A155-23976650EB24}" type="parTrans" cxnId="{3E1A0B4D-C1C6-4D84-AE60-0CA6553C08F7}">
      <dgm:prSet/>
      <dgm:spPr/>
      <dgm:t>
        <a:bodyPr/>
        <a:lstStyle/>
        <a:p>
          <a:endParaRPr lang="en-US"/>
        </a:p>
      </dgm:t>
    </dgm:pt>
    <dgm:pt modelId="{F34C571A-2730-4903-A2B4-C3F87609CEAC}" type="sibTrans" cxnId="{3E1A0B4D-C1C6-4D84-AE60-0CA6553C08F7}">
      <dgm:prSet/>
      <dgm:spPr/>
      <dgm:t>
        <a:bodyPr/>
        <a:lstStyle/>
        <a:p>
          <a:endParaRPr lang="en-US"/>
        </a:p>
      </dgm:t>
    </dgm:pt>
    <dgm:pt modelId="{86B5D0A4-DF99-490B-806C-7B40C11CE452}">
      <dgm:prSet phldrT="[Text]"/>
      <dgm:spPr/>
      <dgm:t>
        <a:bodyPr/>
        <a:lstStyle/>
        <a:p>
          <a:r>
            <a:rPr lang="en-US" dirty="0" smtClean="0"/>
            <a:t>Remember, consumers don’t’ have to “play” with you—but if you treat them well, you create stickiness.</a:t>
          </a:r>
          <a:endParaRPr lang="en-US" dirty="0"/>
        </a:p>
      </dgm:t>
    </dgm:pt>
    <dgm:pt modelId="{BC415DB7-DD1B-4A10-A826-6D6B76514693}" type="parTrans" cxnId="{975DAF9A-807C-4EA2-990B-B447ED61CB51}">
      <dgm:prSet/>
      <dgm:spPr/>
      <dgm:t>
        <a:bodyPr/>
        <a:lstStyle/>
        <a:p>
          <a:endParaRPr lang="en-US"/>
        </a:p>
      </dgm:t>
    </dgm:pt>
    <dgm:pt modelId="{766B5360-4BDA-4A7C-AAE4-563BDC29A360}" type="sibTrans" cxnId="{975DAF9A-807C-4EA2-990B-B447ED61CB51}">
      <dgm:prSet/>
      <dgm:spPr/>
      <dgm:t>
        <a:bodyPr/>
        <a:lstStyle/>
        <a:p>
          <a:endParaRPr lang="en-US"/>
        </a:p>
      </dgm:t>
    </dgm:pt>
    <dgm:pt modelId="{AC774569-496B-486E-8E5A-1375B80C8052}">
      <dgm:prSet phldrT="[Text]"/>
      <dgm:spPr/>
      <dgm:t>
        <a:bodyPr/>
        <a:lstStyle/>
        <a:p>
          <a:r>
            <a:rPr lang="en-US" dirty="0" smtClean="0"/>
            <a:t>It may be your business model but look at data collection and usage from your customers’ point of view—don’t’ be creepy.</a:t>
          </a:r>
          <a:endParaRPr lang="en-US" dirty="0"/>
        </a:p>
      </dgm:t>
    </dgm:pt>
    <dgm:pt modelId="{F9821ACA-9BE0-4F99-8B15-57441E9C802F}" type="parTrans" cxnId="{A8A9C70F-06CE-40A8-B4D7-970270A46A95}">
      <dgm:prSet/>
      <dgm:spPr/>
      <dgm:t>
        <a:bodyPr/>
        <a:lstStyle/>
        <a:p>
          <a:endParaRPr lang="en-US"/>
        </a:p>
      </dgm:t>
    </dgm:pt>
    <dgm:pt modelId="{BEF17A75-45C3-437F-9553-5EEF4B354AB8}" type="sibTrans" cxnId="{A8A9C70F-06CE-40A8-B4D7-970270A46A95}">
      <dgm:prSet/>
      <dgm:spPr/>
      <dgm:t>
        <a:bodyPr/>
        <a:lstStyle/>
        <a:p>
          <a:endParaRPr lang="en-US"/>
        </a:p>
      </dgm:t>
    </dgm:pt>
    <dgm:pt modelId="{393A0B41-6614-4C14-814D-377B6F0B97DD}" type="pres">
      <dgm:prSet presAssocID="{CB58BBA7-CAA8-4199-A842-F9150150E5F0}" presName="linear" presStyleCnt="0">
        <dgm:presLayoutVars>
          <dgm:dir/>
          <dgm:resizeHandles val="exact"/>
        </dgm:presLayoutVars>
      </dgm:prSet>
      <dgm:spPr/>
      <dgm:t>
        <a:bodyPr/>
        <a:lstStyle/>
        <a:p>
          <a:endParaRPr lang="en-US"/>
        </a:p>
      </dgm:t>
    </dgm:pt>
    <dgm:pt modelId="{D3F60239-A71C-4500-AD2B-D73254D7E810}" type="pres">
      <dgm:prSet presAssocID="{7218A32F-5572-48D1-A64B-AFB07543542F}" presName="comp" presStyleCnt="0"/>
      <dgm:spPr/>
    </dgm:pt>
    <dgm:pt modelId="{F2F72C0F-B71D-4BFA-B433-3768FAD50BCA}" type="pres">
      <dgm:prSet presAssocID="{7218A32F-5572-48D1-A64B-AFB07543542F}" presName="box" presStyleLbl="node1" presStyleIdx="0" presStyleCnt="4"/>
      <dgm:spPr/>
      <dgm:t>
        <a:bodyPr/>
        <a:lstStyle/>
        <a:p>
          <a:endParaRPr lang="en-US"/>
        </a:p>
      </dgm:t>
    </dgm:pt>
    <dgm:pt modelId="{78C277EB-BF1F-4E0F-8DF9-17049EB5DDA8}" type="pres">
      <dgm:prSet presAssocID="{7218A32F-5572-48D1-A64B-AFB07543542F}" presName="img" presStyleLbl="fgImgPlace1" presStyleIdx="0" presStyleCnt="4"/>
      <dgm:spPr>
        <a:blipFill rotWithShape="0">
          <a:blip xmlns:r="http://schemas.openxmlformats.org/officeDocument/2006/relationships" r:embed="rId1"/>
          <a:stretch>
            <a:fillRect/>
          </a:stretch>
        </a:blipFill>
      </dgm:spPr>
    </dgm:pt>
    <dgm:pt modelId="{62C8CE3B-75F9-4611-803E-7242BB8D74CB}" type="pres">
      <dgm:prSet presAssocID="{7218A32F-5572-48D1-A64B-AFB07543542F}" presName="text" presStyleLbl="node1" presStyleIdx="0" presStyleCnt="4">
        <dgm:presLayoutVars>
          <dgm:bulletEnabled val="1"/>
        </dgm:presLayoutVars>
      </dgm:prSet>
      <dgm:spPr/>
      <dgm:t>
        <a:bodyPr/>
        <a:lstStyle/>
        <a:p>
          <a:endParaRPr lang="en-US"/>
        </a:p>
      </dgm:t>
    </dgm:pt>
    <dgm:pt modelId="{D7136A4B-5168-4AC5-89AF-15B07F6E2218}" type="pres">
      <dgm:prSet presAssocID="{C0CB1331-7452-429C-BCC8-B893A4FC526B}" presName="spacer" presStyleCnt="0"/>
      <dgm:spPr/>
    </dgm:pt>
    <dgm:pt modelId="{C58E96B7-336A-454F-BA0D-54284FCD3127}" type="pres">
      <dgm:prSet presAssocID="{E0CD3881-8928-41D9-8E34-6058A2A844B4}" presName="comp" presStyleCnt="0"/>
      <dgm:spPr/>
    </dgm:pt>
    <dgm:pt modelId="{C6E269BB-9AFF-4356-827F-DF70FB1B09B6}" type="pres">
      <dgm:prSet presAssocID="{E0CD3881-8928-41D9-8E34-6058A2A844B4}" presName="box" presStyleLbl="node1" presStyleIdx="1" presStyleCnt="4"/>
      <dgm:spPr/>
      <dgm:t>
        <a:bodyPr/>
        <a:lstStyle/>
        <a:p>
          <a:endParaRPr lang="en-US"/>
        </a:p>
      </dgm:t>
    </dgm:pt>
    <dgm:pt modelId="{6871AD98-2065-4BAE-98B6-A8D22397309C}" type="pres">
      <dgm:prSet presAssocID="{E0CD3881-8928-41D9-8E34-6058A2A844B4}" presName="img" presStyleLbl="fgImgPlace1" presStyleIdx="1" presStyleCnt="4"/>
      <dgm:spPr>
        <a:blipFill rotWithShape="0">
          <a:blip xmlns:r="http://schemas.openxmlformats.org/officeDocument/2006/relationships" r:embed="rId2"/>
          <a:stretch>
            <a:fillRect/>
          </a:stretch>
        </a:blipFill>
      </dgm:spPr>
    </dgm:pt>
    <dgm:pt modelId="{96398895-C9C5-4EE2-B0A8-73E847DAA48D}" type="pres">
      <dgm:prSet presAssocID="{E0CD3881-8928-41D9-8E34-6058A2A844B4}" presName="text" presStyleLbl="node1" presStyleIdx="1" presStyleCnt="4">
        <dgm:presLayoutVars>
          <dgm:bulletEnabled val="1"/>
        </dgm:presLayoutVars>
      </dgm:prSet>
      <dgm:spPr/>
      <dgm:t>
        <a:bodyPr/>
        <a:lstStyle/>
        <a:p>
          <a:endParaRPr lang="en-US"/>
        </a:p>
      </dgm:t>
    </dgm:pt>
    <dgm:pt modelId="{0699CF66-92C8-437E-AF87-A81825DBD65A}" type="pres">
      <dgm:prSet presAssocID="{DF7143B6-76BD-4373-BB5A-C9305242DF34}" presName="spacer" presStyleCnt="0"/>
      <dgm:spPr/>
    </dgm:pt>
    <dgm:pt modelId="{F8BEF743-3A4E-4207-8654-A390D36A733E}" type="pres">
      <dgm:prSet presAssocID="{215C7CB6-F8D0-4196-8C73-8A4FC0DA2FE5}" presName="comp" presStyleCnt="0"/>
      <dgm:spPr/>
    </dgm:pt>
    <dgm:pt modelId="{5D440DE3-B2B9-453F-AA00-E233A4F2647B}" type="pres">
      <dgm:prSet presAssocID="{215C7CB6-F8D0-4196-8C73-8A4FC0DA2FE5}" presName="box" presStyleLbl="node1" presStyleIdx="2" presStyleCnt="4"/>
      <dgm:spPr/>
      <dgm:t>
        <a:bodyPr/>
        <a:lstStyle/>
        <a:p>
          <a:endParaRPr lang="en-US"/>
        </a:p>
      </dgm:t>
    </dgm:pt>
    <dgm:pt modelId="{7CD5AE2B-950E-46CC-A958-4D72295BB96E}" type="pres">
      <dgm:prSet presAssocID="{215C7CB6-F8D0-4196-8C73-8A4FC0DA2FE5}" presName="img" presStyleLbl="fgImgPlace1" presStyleIdx="2" presStyleCnt="4"/>
      <dgm:spPr>
        <a:blipFill rotWithShape="0">
          <a:blip xmlns:r="http://schemas.openxmlformats.org/officeDocument/2006/relationships" r:embed="rId3"/>
          <a:stretch>
            <a:fillRect/>
          </a:stretch>
        </a:blipFill>
      </dgm:spPr>
    </dgm:pt>
    <dgm:pt modelId="{200365CF-4A4C-48AD-A102-12984A7C1569}" type="pres">
      <dgm:prSet presAssocID="{215C7CB6-F8D0-4196-8C73-8A4FC0DA2FE5}" presName="text" presStyleLbl="node1" presStyleIdx="2" presStyleCnt="4">
        <dgm:presLayoutVars>
          <dgm:bulletEnabled val="1"/>
        </dgm:presLayoutVars>
      </dgm:prSet>
      <dgm:spPr/>
      <dgm:t>
        <a:bodyPr/>
        <a:lstStyle/>
        <a:p>
          <a:endParaRPr lang="en-US"/>
        </a:p>
      </dgm:t>
    </dgm:pt>
    <dgm:pt modelId="{99F0D550-831A-41FF-A923-0C65724C1195}" type="pres">
      <dgm:prSet presAssocID="{9797E9CB-D40F-4EC3-AD0A-56C716D174F2}" presName="spacer" presStyleCnt="0"/>
      <dgm:spPr/>
    </dgm:pt>
    <dgm:pt modelId="{9232DC23-E7B2-4B8B-843E-63686EFEFC0C}" type="pres">
      <dgm:prSet presAssocID="{3DD57DC0-F838-4093-86CD-6303E8B79DFE}" presName="comp" presStyleCnt="0"/>
      <dgm:spPr/>
    </dgm:pt>
    <dgm:pt modelId="{1D341D42-49FE-499D-B515-36B057AA72D8}" type="pres">
      <dgm:prSet presAssocID="{3DD57DC0-F838-4093-86CD-6303E8B79DFE}" presName="box" presStyleLbl="node1" presStyleIdx="3" presStyleCnt="4"/>
      <dgm:spPr/>
      <dgm:t>
        <a:bodyPr/>
        <a:lstStyle/>
        <a:p>
          <a:endParaRPr lang="en-US"/>
        </a:p>
      </dgm:t>
    </dgm:pt>
    <dgm:pt modelId="{15FA78D2-0CBC-474A-92A2-4BBD2846BF4D}" type="pres">
      <dgm:prSet presAssocID="{3DD57DC0-F838-4093-86CD-6303E8B79DFE}" presName="img" presStyleLbl="fgImgPlace1" presStyleIdx="3" presStyleCnt="4"/>
      <dgm:spPr>
        <a:blipFill rotWithShape="0">
          <a:blip xmlns:r="http://schemas.openxmlformats.org/officeDocument/2006/relationships" r:embed="rId4"/>
          <a:stretch>
            <a:fillRect/>
          </a:stretch>
        </a:blipFill>
      </dgm:spPr>
    </dgm:pt>
    <dgm:pt modelId="{BEFF5E59-DC4B-4971-BA20-F9A25A7BD19C}" type="pres">
      <dgm:prSet presAssocID="{3DD57DC0-F838-4093-86CD-6303E8B79DFE}" presName="text" presStyleLbl="node1" presStyleIdx="3" presStyleCnt="4">
        <dgm:presLayoutVars>
          <dgm:bulletEnabled val="1"/>
        </dgm:presLayoutVars>
      </dgm:prSet>
      <dgm:spPr/>
      <dgm:t>
        <a:bodyPr/>
        <a:lstStyle/>
        <a:p>
          <a:endParaRPr lang="en-US"/>
        </a:p>
      </dgm:t>
    </dgm:pt>
  </dgm:ptLst>
  <dgm:cxnLst>
    <dgm:cxn modelId="{11121BA2-6265-488D-B458-6242B0D1CA18}" srcId="{E0CD3881-8928-41D9-8E34-6058A2A844B4}" destId="{3CDAD5A8-C5BE-4EFE-AB80-F21FA4E710ED}" srcOrd="2" destOrd="0" parTransId="{4710D7A7-10EC-41CC-BF6D-21CA3DC5F572}" sibTransId="{00453479-F4EC-4405-A8D9-FE4598BC653A}"/>
    <dgm:cxn modelId="{64160096-7868-4C17-8AEA-E93A47B3EC2E}" type="presOf" srcId="{CA00AE45-CF8B-4393-ADEB-6E1A52B5D09F}" destId="{62C8CE3B-75F9-4611-803E-7242BB8D74CB}" srcOrd="1" destOrd="2" presId="urn:microsoft.com/office/officeart/2005/8/layout/vList4"/>
    <dgm:cxn modelId="{975DAF9A-807C-4EA2-990B-B447ED61CB51}" srcId="{3DD57DC0-F838-4093-86CD-6303E8B79DFE}" destId="{86B5D0A4-DF99-490B-806C-7B40C11CE452}" srcOrd="1" destOrd="0" parTransId="{BC415DB7-DD1B-4A10-A826-6D6B76514693}" sibTransId="{766B5360-4BDA-4A7C-AAE4-563BDC29A360}"/>
    <dgm:cxn modelId="{3BA9790E-0497-4A28-8AAE-3E88C12D6778}" type="presOf" srcId="{1E00A3F5-CC8C-45D7-948B-3C57B4D02A66}" destId="{62C8CE3B-75F9-4611-803E-7242BB8D74CB}" srcOrd="1" destOrd="4" presId="urn:microsoft.com/office/officeart/2005/8/layout/vList4"/>
    <dgm:cxn modelId="{9D79881C-1F8C-4BEA-8AC2-27DEEA01FE84}" type="presOf" srcId="{3CDAD5A8-C5BE-4EFE-AB80-F21FA4E710ED}" destId="{C6E269BB-9AFF-4356-827F-DF70FB1B09B6}" srcOrd="0" destOrd="3" presId="urn:microsoft.com/office/officeart/2005/8/layout/vList4"/>
    <dgm:cxn modelId="{63591409-602D-42BA-B44F-B5DB25B2C53C}" type="presOf" srcId="{871F0409-DCDA-4D87-8DB5-7C1CE012A3B1}" destId="{96398895-C9C5-4EE2-B0A8-73E847DAA48D}" srcOrd="1" destOrd="1" presId="urn:microsoft.com/office/officeart/2005/8/layout/vList4"/>
    <dgm:cxn modelId="{3E1A0B4D-C1C6-4D84-AE60-0CA6553C08F7}" srcId="{215C7CB6-F8D0-4196-8C73-8A4FC0DA2FE5}" destId="{DB8E8173-B6C3-421D-A489-F5EFAF787A37}" srcOrd="1" destOrd="0" parTransId="{1C5B49C4-5C1C-4B96-A155-23976650EB24}" sibTransId="{F34C571A-2730-4903-A2B4-C3F87609CEAC}"/>
    <dgm:cxn modelId="{A8A9C70F-06CE-40A8-B4D7-970270A46A95}" srcId="{3DD57DC0-F838-4093-86CD-6303E8B79DFE}" destId="{AC774569-496B-486E-8E5A-1375B80C8052}" srcOrd="0" destOrd="0" parTransId="{F9821ACA-9BE0-4F99-8B15-57441E9C802F}" sibTransId="{BEF17A75-45C3-437F-9553-5EEF4B354AB8}"/>
    <dgm:cxn modelId="{452B9797-6BB7-40FF-83EE-9C3FD4A1FF91}" srcId="{CB58BBA7-CAA8-4199-A842-F9150150E5F0}" destId="{7218A32F-5572-48D1-A64B-AFB07543542F}" srcOrd="0" destOrd="0" parTransId="{ED678D49-6480-404F-8C0E-367EB0E2D11D}" sibTransId="{C0CB1331-7452-429C-BCC8-B893A4FC526B}"/>
    <dgm:cxn modelId="{6E006DED-A77C-415E-A1D0-31648131C2A9}" type="presOf" srcId="{3CDAD5A8-C5BE-4EFE-AB80-F21FA4E710ED}" destId="{96398895-C9C5-4EE2-B0A8-73E847DAA48D}" srcOrd="1" destOrd="3" presId="urn:microsoft.com/office/officeart/2005/8/layout/vList4"/>
    <dgm:cxn modelId="{86DDD7D1-5C4C-4440-B860-43D60A502859}" type="presOf" srcId="{3DD57DC0-F838-4093-86CD-6303E8B79DFE}" destId="{BEFF5E59-DC4B-4971-BA20-F9A25A7BD19C}" srcOrd="1" destOrd="0" presId="urn:microsoft.com/office/officeart/2005/8/layout/vList4"/>
    <dgm:cxn modelId="{BBE83E54-68C4-4A2B-8130-9EF82B0F9282}" type="presOf" srcId="{E0CD3881-8928-41D9-8E34-6058A2A844B4}" destId="{96398895-C9C5-4EE2-B0A8-73E847DAA48D}" srcOrd="1" destOrd="0" presId="urn:microsoft.com/office/officeart/2005/8/layout/vList4"/>
    <dgm:cxn modelId="{C6973BB6-45C1-4789-8453-19AEA40A8FC1}" type="presOf" srcId="{DB8E8173-B6C3-421D-A489-F5EFAF787A37}" destId="{5D440DE3-B2B9-453F-AA00-E233A4F2647B}" srcOrd="0" destOrd="2" presId="urn:microsoft.com/office/officeart/2005/8/layout/vList4"/>
    <dgm:cxn modelId="{3B46F13B-4650-4CAE-BBA4-8D40CC7C3F9F}" type="presOf" srcId="{215C7CB6-F8D0-4196-8C73-8A4FC0DA2FE5}" destId="{5D440DE3-B2B9-453F-AA00-E233A4F2647B}" srcOrd="0" destOrd="0" presId="urn:microsoft.com/office/officeart/2005/8/layout/vList4"/>
    <dgm:cxn modelId="{CA5AAB15-CA08-4701-8E6F-CE02F05A74F4}" type="presOf" srcId="{E1ED86A0-75F5-4D99-B1FB-8FFDEB4BB7BF}" destId="{200365CF-4A4C-48AD-A102-12984A7C1569}" srcOrd="1" destOrd="1" presId="urn:microsoft.com/office/officeart/2005/8/layout/vList4"/>
    <dgm:cxn modelId="{8D4D08EB-7540-454D-9F2D-B98D723D4BCD}" type="presOf" srcId="{215C7CB6-F8D0-4196-8C73-8A4FC0DA2FE5}" destId="{200365CF-4A4C-48AD-A102-12984A7C1569}" srcOrd="1" destOrd="0" presId="urn:microsoft.com/office/officeart/2005/8/layout/vList4"/>
    <dgm:cxn modelId="{642F6D92-AC9F-4C17-A776-526A76F4C44D}" type="presOf" srcId="{AC774569-496B-486E-8E5A-1375B80C8052}" destId="{1D341D42-49FE-499D-B515-36B057AA72D8}" srcOrd="0" destOrd="1" presId="urn:microsoft.com/office/officeart/2005/8/layout/vList4"/>
    <dgm:cxn modelId="{F1C25815-5BAA-494D-A3A1-BAD24456F088}" srcId="{E0CD3881-8928-41D9-8E34-6058A2A844B4}" destId="{CBBA9980-75B6-4861-9A58-348C650F44D6}" srcOrd="1" destOrd="0" parTransId="{3EF6AEE1-88B4-441D-BEB8-62401B888092}" sibTransId="{37B07E85-18D8-4156-B2BB-72AB7FB11A45}"/>
    <dgm:cxn modelId="{6CD77FD8-5AB3-4C9F-B044-4D56D83A5AB0}" type="presOf" srcId="{7218A32F-5572-48D1-A64B-AFB07543542F}" destId="{62C8CE3B-75F9-4611-803E-7242BB8D74CB}" srcOrd="1" destOrd="0" presId="urn:microsoft.com/office/officeart/2005/8/layout/vList4"/>
    <dgm:cxn modelId="{7FCD2403-69DA-4B3A-8B01-7229C29ED959}" type="presOf" srcId="{DB8E8173-B6C3-421D-A489-F5EFAF787A37}" destId="{200365CF-4A4C-48AD-A102-12984A7C1569}" srcOrd="1" destOrd="2" presId="urn:microsoft.com/office/officeart/2005/8/layout/vList4"/>
    <dgm:cxn modelId="{FDDF16ED-316B-41E0-BB67-34E9DEAD4C1C}" type="presOf" srcId="{7218A32F-5572-48D1-A64B-AFB07543542F}" destId="{F2F72C0F-B71D-4BFA-B433-3768FAD50BCA}" srcOrd="0" destOrd="0" presId="urn:microsoft.com/office/officeart/2005/8/layout/vList4"/>
    <dgm:cxn modelId="{4B252947-117F-4C1A-9CE6-E090F52F04D3}" srcId="{CB58BBA7-CAA8-4199-A842-F9150150E5F0}" destId="{E0CD3881-8928-41D9-8E34-6058A2A844B4}" srcOrd="1" destOrd="0" parTransId="{765D7F2B-221F-4259-A37C-3280CF9C3081}" sibTransId="{DF7143B6-76BD-4373-BB5A-C9305242DF34}"/>
    <dgm:cxn modelId="{E8930D6C-72BA-4716-B06C-652BC73EDD13}" type="presOf" srcId="{F3817D80-0003-44CE-ACF8-988F6527D86B}" destId="{62C8CE3B-75F9-4611-803E-7242BB8D74CB}" srcOrd="1" destOrd="3" presId="urn:microsoft.com/office/officeart/2005/8/layout/vList4"/>
    <dgm:cxn modelId="{F95DAC75-8443-4F66-A0AF-518ADA7866A9}" srcId="{E0CD3881-8928-41D9-8E34-6058A2A844B4}" destId="{871F0409-DCDA-4D87-8DB5-7C1CE012A3B1}" srcOrd="0" destOrd="0" parTransId="{B38C3542-C9E2-4A9C-BA50-27EAC2008359}" sibTransId="{3188DBC9-2517-45DD-8B82-40D24D264042}"/>
    <dgm:cxn modelId="{0F0F2553-5E97-460E-ADE2-90B0E6D71B6C}" type="presOf" srcId="{C7972E57-7044-46C2-B449-3F5C8F4647E0}" destId="{62C8CE3B-75F9-4611-803E-7242BB8D74CB}" srcOrd="1" destOrd="1" presId="urn:microsoft.com/office/officeart/2005/8/layout/vList4"/>
    <dgm:cxn modelId="{56A85E63-876A-4A75-AA70-3AC3E64B746B}" type="presOf" srcId="{CBBA9980-75B6-4861-9A58-348C650F44D6}" destId="{C6E269BB-9AFF-4356-827F-DF70FB1B09B6}" srcOrd="0" destOrd="2" presId="urn:microsoft.com/office/officeart/2005/8/layout/vList4"/>
    <dgm:cxn modelId="{F5EBDAB8-92A1-4874-9C98-A38BBF1A0B1E}" srcId="{7218A32F-5572-48D1-A64B-AFB07543542F}" destId="{C7972E57-7044-46C2-B449-3F5C8F4647E0}" srcOrd="0" destOrd="0" parTransId="{543C457A-01FE-45A0-AC2E-AFDC44451F03}" sibTransId="{C95EF433-4489-4477-8EEC-52D079C3B705}"/>
    <dgm:cxn modelId="{44AA6AA4-90EA-420C-A4F8-7E02E3933AB2}" srcId="{CB58BBA7-CAA8-4199-A842-F9150150E5F0}" destId="{3DD57DC0-F838-4093-86CD-6303E8B79DFE}" srcOrd="3" destOrd="0" parTransId="{DD39CF84-773A-4CDB-87AB-E94750A66EBB}" sibTransId="{4A4619D5-34E5-44F1-9377-63FCBF2BD33B}"/>
    <dgm:cxn modelId="{60B19F2C-3D10-4C35-9B80-2B7AEFB45FB7}" srcId="{7218A32F-5572-48D1-A64B-AFB07543542F}" destId="{F3817D80-0003-44CE-ACF8-988F6527D86B}" srcOrd="2" destOrd="0" parTransId="{F8AC2DF8-1A1E-430C-9EC1-4EB714DDAB9D}" sibTransId="{F49D08FD-6803-49A0-A777-D73D782D48F7}"/>
    <dgm:cxn modelId="{42E789E7-72E0-4144-9FD6-41BE5DAC4233}" type="presOf" srcId="{CBBA9980-75B6-4861-9A58-348C650F44D6}" destId="{96398895-C9C5-4EE2-B0A8-73E847DAA48D}" srcOrd="1" destOrd="2" presId="urn:microsoft.com/office/officeart/2005/8/layout/vList4"/>
    <dgm:cxn modelId="{DDD5376C-E245-4E0B-96F6-B221907F4667}" type="presOf" srcId="{86B5D0A4-DF99-490B-806C-7B40C11CE452}" destId="{1D341D42-49FE-499D-B515-36B057AA72D8}" srcOrd="0" destOrd="2" presId="urn:microsoft.com/office/officeart/2005/8/layout/vList4"/>
    <dgm:cxn modelId="{B7C21A78-F4BB-4723-92E0-20EA3A5B39D2}" type="presOf" srcId="{CA00AE45-CF8B-4393-ADEB-6E1A52B5D09F}" destId="{F2F72C0F-B71D-4BFA-B433-3768FAD50BCA}" srcOrd="0" destOrd="2" presId="urn:microsoft.com/office/officeart/2005/8/layout/vList4"/>
    <dgm:cxn modelId="{D11450B0-7732-4669-A30B-7B6EA9266242}" srcId="{7218A32F-5572-48D1-A64B-AFB07543542F}" destId="{1E00A3F5-CC8C-45D7-948B-3C57B4D02A66}" srcOrd="3" destOrd="0" parTransId="{C5ABBABE-06EF-49E8-A115-A3C9DA4C616A}" sibTransId="{CD65AF4F-84AC-4CE4-8DD7-8B297371A359}"/>
    <dgm:cxn modelId="{21EC30A8-1B79-4494-BB9A-FF94371B357D}" type="presOf" srcId="{AC774569-496B-486E-8E5A-1375B80C8052}" destId="{BEFF5E59-DC4B-4971-BA20-F9A25A7BD19C}" srcOrd="1" destOrd="1" presId="urn:microsoft.com/office/officeart/2005/8/layout/vList4"/>
    <dgm:cxn modelId="{6A47CDEF-3106-4ACF-8A7E-E90504A4F208}" type="presOf" srcId="{E1ED86A0-75F5-4D99-B1FB-8FFDEB4BB7BF}" destId="{5D440DE3-B2B9-453F-AA00-E233A4F2647B}" srcOrd="0" destOrd="1" presId="urn:microsoft.com/office/officeart/2005/8/layout/vList4"/>
    <dgm:cxn modelId="{99E114A6-B4DC-4D99-BDBC-0BB9B6F990F4}" type="presOf" srcId="{C7972E57-7044-46C2-B449-3F5C8F4647E0}" destId="{F2F72C0F-B71D-4BFA-B433-3768FAD50BCA}" srcOrd="0" destOrd="1" presId="urn:microsoft.com/office/officeart/2005/8/layout/vList4"/>
    <dgm:cxn modelId="{6C741793-8FC2-41C9-A3A1-07A29C38EA49}" type="presOf" srcId="{1E00A3F5-CC8C-45D7-948B-3C57B4D02A66}" destId="{F2F72C0F-B71D-4BFA-B433-3768FAD50BCA}" srcOrd="0" destOrd="4" presId="urn:microsoft.com/office/officeart/2005/8/layout/vList4"/>
    <dgm:cxn modelId="{FB029F55-0D8D-4B41-9676-48DB5101B409}" type="presOf" srcId="{86B5D0A4-DF99-490B-806C-7B40C11CE452}" destId="{BEFF5E59-DC4B-4971-BA20-F9A25A7BD19C}" srcOrd="1" destOrd="2" presId="urn:microsoft.com/office/officeart/2005/8/layout/vList4"/>
    <dgm:cxn modelId="{FC4737C4-1A02-412A-9183-8263F9D5D91C}" srcId="{7218A32F-5572-48D1-A64B-AFB07543542F}" destId="{CA00AE45-CF8B-4393-ADEB-6E1A52B5D09F}" srcOrd="1" destOrd="0" parTransId="{89C0CD4B-769A-4B2C-9578-E3C0C0996CAE}" sibTransId="{1F3E3298-CDE4-4FA2-AAA7-B8F7CDE9EC5C}"/>
    <dgm:cxn modelId="{4FDFA41F-10CB-48D1-81B7-4BD0A49A3C3E}" type="presOf" srcId="{CB58BBA7-CAA8-4199-A842-F9150150E5F0}" destId="{393A0B41-6614-4C14-814D-377B6F0B97DD}" srcOrd="0" destOrd="0" presId="urn:microsoft.com/office/officeart/2005/8/layout/vList4"/>
    <dgm:cxn modelId="{6ABA6BDA-73F5-4A6F-B30A-C0F4E2B648B8}" type="presOf" srcId="{871F0409-DCDA-4D87-8DB5-7C1CE012A3B1}" destId="{C6E269BB-9AFF-4356-827F-DF70FB1B09B6}" srcOrd="0" destOrd="1" presId="urn:microsoft.com/office/officeart/2005/8/layout/vList4"/>
    <dgm:cxn modelId="{55E602CE-66A1-4EA9-AFC1-E914C8DF5E24}" srcId="{CB58BBA7-CAA8-4199-A842-F9150150E5F0}" destId="{215C7CB6-F8D0-4196-8C73-8A4FC0DA2FE5}" srcOrd="2" destOrd="0" parTransId="{76FBBEFD-2AAA-4C89-AB65-68DEA1C1D8D4}" sibTransId="{9797E9CB-D40F-4EC3-AD0A-56C716D174F2}"/>
    <dgm:cxn modelId="{03171840-DD6E-4977-9A46-F7DB1D395F9A}" type="presOf" srcId="{F3817D80-0003-44CE-ACF8-988F6527D86B}" destId="{F2F72C0F-B71D-4BFA-B433-3768FAD50BCA}" srcOrd="0" destOrd="3" presId="urn:microsoft.com/office/officeart/2005/8/layout/vList4"/>
    <dgm:cxn modelId="{0FB0F269-77BC-48B3-9933-3D51C2954834}" type="presOf" srcId="{E0CD3881-8928-41D9-8E34-6058A2A844B4}" destId="{C6E269BB-9AFF-4356-827F-DF70FB1B09B6}" srcOrd="0" destOrd="0" presId="urn:microsoft.com/office/officeart/2005/8/layout/vList4"/>
    <dgm:cxn modelId="{529605D8-DF4A-49C3-A507-D775565BE9C3}" srcId="{215C7CB6-F8D0-4196-8C73-8A4FC0DA2FE5}" destId="{E1ED86A0-75F5-4D99-B1FB-8FFDEB4BB7BF}" srcOrd="0" destOrd="0" parTransId="{0ADD86B4-695D-410B-B4AB-D571E3108A02}" sibTransId="{A6E4CF0A-B501-46ED-987E-2AEA92D28DD6}"/>
    <dgm:cxn modelId="{AD675037-EF86-44C8-B53D-A97F589B389B}" type="presOf" srcId="{3DD57DC0-F838-4093-86CD-6303E8B79DFE}" destId="{1D341D42-49FE-499D-B515-36B057AA72D8}" srcOrd="0" destOrd="0" presId="urn:microsoft.com/office/officeart/2005/8/layout/vList4"/>
    <dgm:cxn modelId="{F727A6F5-594F-4E36-AC41-F24B0AC2A1CB}" type="presParOf" srcId="{393A0B41-6614-4C14-814D-377B6F0B97DD}" destId="{D3F60239-A71C-4500-AD2B-D73254D7E810}" srcOrd="0" destOrd="0" presId="urn:microsoft.com/office/officeart/2005/8/layout/vList4"/>
    <dgm:cxn modelId="{E62E08C1-8E81-46C8-B093-C390FC172372}" type="presParOf" srcId="{D3F60239-A71C-4500-AD2B-D73254D7E810}" destId="{F2F72C0F-B71D-4BFA-B433-3768FAD50BCA}" srcOrd="0" destOrd="0" presId="urn:microsoft.com/office/officeart/2005/8/layout/vList4"/>
    <dgm:cxn modelId="{3A73829E-6023-4E60-98BF-7414E11CD69F}" type="presParOf" srcId="{D3F60239-A71C-4500-AD2B-D73254D7E810}" destId="{78C277EB-BF1F-4E0F-8DF9-17049EB5DDA8}" srcOrd="1" destOrd="0" presId="urn:microsoft.com/office/officeart/2005/8/layout/vList4"/>
    <dgm:cxn modelId="{151FF9F2-6D80-4ECD-BDF2-53B9F720C551}" type="presParOf" srcId="{D3F60239-A71C-4500-AD2B-D73254D7E810}" destId="{62C8CE3B-75F9-4611-803E-7242BB8D74CB}" srcOrd="2" destOrd="0" presId="urn:microsoft.com/office/officeart/2005/8/layout/vList4"/>
    <dgm:cxn modelId="{15529F75-FAA5-4CFC-AE60-641DAFBF3023}" type="presParOf" srcId="{393A0B41-6614-4C14-814D-377B6F0B97DD}" destId="{D7136A4B-5168-4AC5-89AF-15B07F6E2218}" srcOrd="1" destOrd="0" presId="urn:microsoft.com/office/officeart/2005/8/layout/vList4"/>
    <dgm:cxn modelId="{60E83AD3-EAA6-4DF1-AE05-560896F18DA6}" type="presParOf" srcId="{393A0B41-6614-4C14-814D-377B6F0B97DD}" destId="{C58E96B7-336A-454F-BA0D-54284FCD3127}" srcOrd="2" destOrd="0" presId="urn:microsoft.com/office/officeart/2005/8/layout/vList4"/>
    <dgm:cxn modelId="{DF9D0CCA-70AD-416D-8131-7C95973ECA57}" type="presParOf" srcId="{C58E96B7-336A-454F-BA0D-54284FCD3127}" destId="{C6E269BB-9AFF-4356-827F-DF70FB1B09B6}" srcOrd="0" destOrd="0" presId="urn:microsoft.com/office/officeart/2005/8/layout/vList4"/>
    <dgm:cxn modelId="{B4C5A12B-1DB2-4E9E-8183-563879F427F6}" type="presParOf" srcId="{C58E96B7-336A-454F-BA0D-54284FCD3127}" destId="{6871AD98-2065-4BAE-98B6-A8D22397309C}" srcOrd="1" destOrd="0" presId="urn:microsoft.com/office/officeart/2005/8/layout/vList4"/>
    <dgm:cxn modelId="{58756906-58F6-493C-9321-924240C1CA41}" type="presParOf" srcId="{C58E96B7-336A-454F-BA0D-54284FCD3127}" destId="{96398895-C9C5-4EE2-B0A8-73E847DAA48D}" srcOrd="2" destOrd="0" presId="urn:microsoft.com/office/officeart/2005/8/layout/vList4"/>
    <dgm:cxn modelId="{6AE42CEB-BA94-4F53-A819-23EEFA73220B}" type="presParOf" srcId="{393A0B41-6614-4C14-814D-377B6F0B97DD}" destId="{0699CF66-92C8-437E-AF87-A81825DBD65A}" srcOrd="3" destOrd="0" presId="urn:microsoft.com/office/officeart/2005/8/layout/vList4"/>
    <dgm:cxn modelId="{C0DC05B6-D474-4358-A77D-58CECDD062B9}" type="presParOf" srcId="{393A0B41-6614-4C14-814D-377B6F0B97DD}" destId="{F8BEF743-3A4E-4207-8654-A390D36A733E}" srcOrd="4" destOrd="0" presId="urn:microsoft.com/office/officeart/2005/8/layout/vList4"/>
    <dgm:cxn modelId="{9643C2C4-314F-41B7-9EEF-B16FECE376F4}" type="presParOf" srcId="{F8BEF743-3A4E-4207-8654-A390D36A733E}" destId="{5D440DE3-B2B9-453F-AA00-E233A4F2647B}" srcOrd="0" destOrd="0" presId="urn:microsoft.com/office/officeart/2005/8/layout/vList4"/>
    <dgm:cxn modelId="{2322B408-571C-4C3A-B1AD-2E7F0A702BB0}" type="presParOf" srcId="{F8BEF743-3A4E-4207-8654-A390D36A733E}" destId="{7CD5AE2B-950E-46CC-A958-4D72295BB96E}" srcOrd="1" destOrd="0" presId="urn:microsoft.com/office/officeart/2005/8/layout/vList4"/>
    <dgm:cxn modelId="{ECA3311C-5F7A-40E3-A638-3BBA5B06FB61}" type="presParOf" srcId="{F8BEF743-3A4E-4207-8654-A390D36A733E}" destId="{200365CF-4A4C-48AD-A102-12984A7C1569}" srcOrd="2" destOrd="0" presId="urn:microsoft.com/office/officeart/2005/8/layout/vList4"/>
    <dgm:cxn modelId="{B4E26692-747F-45B4-A8B8-ED2844849C7D}" type="presParOf" srcId="{393A0B41-6614-4C14-814D-377B6F0B97DD}" destId="{99F0D550-831A-41FF-A923-0C65724C1195}" srcOrd="5" destOrd="0" presId="urn:microsoft.com/office/officeart/2005/8/layout/vList4"/>
    <dgm:cxn modelId="{55FAA8D5-EE12-48F8-B8F6-302D5208ED48}" type="presParOf" srcId="{393A0B41-6614-4C14-814D-377B6F0B97DD}" destId="{9232DC23-E7B2-4B8B-843E-63686EFEFC0C}" srcOrd="6" destOrd="0" presId="urn:microsoft.com/office/officeart/2005/8/layout/vList4"/>
    <dgm:cxn modelId="{EE49A76D-6E64-47CD-A370-8E61FC6F4195}" type="presParOf" srcId="{9232DC23-E7B2-4B8B-843E-63686EFEFC0C}" destId="{1D341D42-49FE-499D-B515-36B057AA72D8}" srcOrd="0" destOrd="0" presId="urn:microsoft.com/office/officeart/2005/8/layout/vList4"/>
    <dgm:cxn modelId="{4DD48CF4-9DF5-4D61-AF3B-4431DCEE061E}" type="presParOf" srcId="{9232DC23-E7B2-4B8B-843E-63686EFEFC0C}" destId="{15FA78D2-0CBC-474A-92A2-4BBD2846BF4D}" srcOrd="1" destOrd="0" presId="urn:microsoft.com/office/officeart/2005/8/layout/vList4"/>
    <dgm:cxn modelId="{FAF2B6AF-CC56-4110-9FBA-0736ACB2DD2D}" type="presParOf" srcId="{9232DC23-E7B2-4B8B-843E-63686EFEFC0C}" destId="{BEFF5E59-DC4B-4971-BA20-F9A25A7BD19C}"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E55B49-A59B-47A8-8855-B3904AF7064A}">
      <dsp:nvSpPr>
        <dsp:cNvPr id="0" name=""/>
        <dsp:cNvSpPr/>
      </dsp:nvSpPr>
      <dsp:spPr>
        <a:xfrm>
          <a:off x="0" y="0"/>
          <a:ext cx="22987000" cy="31234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t" anchorCtr="0">
          <a:noAutofit/>
        </a:bodyPr>
        <a:lstStyle/>
        <a:p>
          <a:pPr lvl="0" algn="l" defTabSz="2355850">
            <a:lnSpc>
              <a:spcPct val="90000"/>
            </a:lnSpc>
            <a:spcBef>
              <a:spcPct val="0"/>
            </a:spcBef>
            <a:spcAft>
              <a:spcPct val="35000"/>
            </a:spcAft>
          </a:pPr>
          <a:r>
            <a:rPr lang="en-US" sz="5300" kern="1200" dirty="0" smtClean="0"/>
            <a:t>Target knows when we’re pregnant.</a:t>
          </a:r>
          <a:endParaRPr lang="en-US" sz="5300" kern="1200" dirty="0"/>
        </a:p>
        <a:p>
          <a:pPr marL="285750" lvl="1" indent="-285750" algn="l" defTabSz="1822450">
            <a:lnSpc>
              <a:spcPct val="90000"/>
            </a:lnSpc>
            <a:spcBef>
              <a:spcPct val="0"/>
            </a:spcBef>
            <a:spcAft>
              <a:spcPct val="15000"/>
            </a:spcAft>
            <a:buChar char="••"/>
          </a:pPr>
          <a:r>
            <a:rPr lang="en-US" sz="4100" kern="1200" smtClean="0"/>
            <a:t>But is careful about it to prevent “creepiness factor.”</a:t>
          </a:r>
          <a:endParaRPr lang="en-US" sz="4100" kern="1200" dirty="0"/>
        </a:p>
        <a:p>
          <a:pPr marL="285750" lvl="1" indent="-285750" algn="l" defTabSz="1822450">
            <a:lnSpc>
              <a:spcPct val="90000"/>
            </a:lnSpc>
            <a:spcBef>
              <a:spcPct val="0"/>
            </a:spcBef>
            <a:spcAft>
              <a:spcPct val="15000"/>
            </a:spcAft>
            <a:buChar char="••"/>
          </a:pPr>
          <a:r>
            <a:rPr lang="en-US" sz="4100" kern="1200" dirty="0" smtClean="0"/>
            <a:t>Welcome to targeted advertising.</a:t>
          </a:r>
          <a:endParaRPr lang="en-US" sz="4100" kern="1200" dirty="0"/>
        </a:p>
      </dsp:txBody>
      <dsp:txXfrm>
        <a:off x="4909740" y="0"/>
        <a:ext cx="18077259" cy="3123406"/>
      </dsp:txXfrm>
    </dsp:sp>
    <dsp:sp modelId="{FBDF1089-1711-40D1-9A77-F2D42C5DDC97}">
      <dsp:nvSpPr>
        <dsp:cNvPr id="0" name=""/>
        <dsp:cNvSpPr/>
      </dsp:nvSpPr>
      <dsp:spPr>
        <a:xfrm>
          <a:off x="312340" y="312340"/>
          <a:ext cx="4597400" cy="2498725"/>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0E22AA-1DEF-40E1-A4F8-E5BE73CBAEB6}">
      <dsp:nvSpPr>
        <dsp:cNvPr id="0" name=""/>
        <dsp:cNvSpPr/>
      </dsp:nvSpPr>
      <dsp:spPr>
        <a:xfrm>
          <a:off x="0" y="3435746"/>
          <a:ext cx="22987000" cy="31234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t" anchorCtr="0">
          <a:noAutofit/>
        </a:bodyPr>
        <a:lstStyle/>
        <a:p>
          <a:pPr lvl="0" algn="l" defTabSz="2355850">
            <a:lnSpc>
              <a:spcPct val="90000"/>
            </a:lnSpc>
            <a:spcBef>
              <a:spcPct val="0"/>
            </a:spcBef>
            <a:spcAft>
              <a:spcPct val="35000"/>
            </a:spcAft>
          </a:pPr>
          <a:r>
            <a:rPr lang="en-US" sz="5300" kern="1200" dirty="0" smtClean="0"/>
            <a:t>Political campaigns are mining our information.</a:t>
          </a:r>
          <a:endParaRPr lang="en-US" sz="5300" kern="1200" dirty="0"/>
        </a:p>
        <a:p>
          <a:pPr marL="285750" lvl="1" indent="-285750" algn="l" defTabSz="1822450">
            <a:lnSpc>
              <a:spcPct val="90000"/>
            </a:lnSpc>
            <a:spcBef>
              <a:spcPct val="0"/>
            </a:spcBef>
            <a:spcAft>
              <a:spcPct val="15000"/>
            </a:spcAft>
            <a:buChar char="••"/>
          </a:pPr>
          <a:r>
            <a:rPr lang="en-US" sz="4100" kern="1200" dirty="0" smtClean="0"/>
            <a:t>Buying “information” from Acxiom, Experian, &amp; Equifax.</a:t>
          </a:r>
          <a:endParaRPr lang="en-US" sz="4100" kern="1200" dirty="0"/>
        </a:p>
        <a:p>
          <a:pPr marL="285750" lvl="1" indent="-285750" algn="l" defTabSz="1822450">
            <a:lnSpc>
              <a:spcPct val="90000"/>
            </a:lnSpc>
            <a:spcBef>
              <a:spcPct val="0"/>
            </a:spcBef>
            <a:spcAft>
              <a:spcPct val="15000"/>
            </a:spcAft>
            <a:buChar char="••"/>
          </a:pPr>
          <a:r>
            <a:rPr lang="en-US" sz="4100" kern="1200" dirty="0" smtClean="0"/>
            <a:t>Asking supporters for access to their Facebook  accounts &amp; other social networks—who are your friends and how can we influence them?</a:t>
          </a:r>
          <a:endParaRPr lang="en-US" sz="4100" kern="1200" dirty="0"/>
        </a:p>
      </dsp:txBody>
      <dsp:txXfrm>
        <a:off x="4909740" y="3435746"/>
        <a:ext cx="18077259" cy="3123406"/>
      </dsp:txXfrm>
    </dsp:sp>
    <dsp:sp modelId="{BD03E05B-5885-4F02-A4DA-F2EB72C032FF}">
      <dsp:nvSpPr>
        <dsp:cNvPr id="0" name=""/>
        <dsp:cNvSpPr/>
      </dsp:nvSpPr>
      <dsp:spPr>
        <a:xfrm>
          <a:off x="312340" y="3748087"/>
          <a:ext cx="4597400" cy="2498725"/>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8C67AC-29AB-4D2E-B0AA-BEEDCF3C060C}">
      <dsp:nvSpPr>
        <dsp:cNvPr id="0" name=""/>
        <dsp:cNvSpPr/>
      </dsp:nvSpPr>
      <dsp:spPr>
        <a:xfrm>
          <a:off x="0" y="6871493"/>
          <a:ext cx="22987000" cy="31234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t" anchorCtr="0">
          <a:noAutofit/>
        </a:bodyPr>
        <a:lstStyle/>
        <a:p>
          <a:pPr lvl="0" algn="l" defTabSz="2355850">
            <a:lnSpc>
              <a:spcPct val="90000"/>
            </a:lnSpc>
            <a:spcBef>
              <a:spcPct val="0"/>
            </a:spcBef>
            <a:spcAft>
              <a:spcPct val="35000"/>
            </a:spcAft>
          </a:pPr>
          <a:r>
            <a:rPr lang="en-US" sz="5300" kern="1200" dirty="0" smtClean="0"/>
            <a:t>Federal police can access our accounts in real-time.</a:t>
          </a:r>
          <a:endParaRPr lang="en-US" sz="5300" kern="1200" dirty="0"/>
        </a:p>
        <a:p>
          <a:pPr marL="285750" lvl="1" indent="-285750" algn="l" defTabSz="1822450">
            <a:lnSpc>
              <a:spcPct val="90000"/>
            </a:lnSpc>
            <a:spcBef>
              <a:spcPct val="0"/>
            </a:spcBef>
            <a:spcAft>
              <a:spcPct val="15000"/>
            </a:spcAft>
            <a:buChar char="••"/>
          </a:pPr>
          <a:r>
            <a:rPr lang="en-US" sz="4100" kern="1200" smtClean="0"/>
            <a:t>No warrants required.</a:t>
          </a:r>
          <a:endParaRPr lang="en-US" sz="4100" kern="1200" dirty="0"/>
        </a:p>
        <a:p>
          <a:pPr marL="285750" lvl="1" indent="-285750" algn="l" defTabSz="1822450">
            <a:lnSpc>
              <a:spcPct val="90000"/>
            </a:lnSpc>
            <a:spcBef>
              <a:spcPct val="0"/>
            </a:spcBef>
            <a:spcAft>
              <a:spcPct val="15000"/>
            </a:spcAft>
            <a:buChar char="••"/>
          </a:pPr>
          <a:r>
            <a:rPr lang="en-US" sz="4100" kern="1200" dirty="0" smtClean="0"/>
            <a:t>Same goes for our email and cell phones.</a:t>
          </a:r>
          <a:endParaRPr lang="en-US" sz="4100" kern="1200" dirty="0"/>
        </a:p>
      </dsp:txBody>
      <dsp:txXfrm>
        <a:off x="4909740" y="6871493"/>
        <a:ext cx="18077259" cy="3123406"/>
      </dsp:txXfrm>
    </dsp:sp>
    <dsp:sp modelId="{122E6713-A4B4-49C8-9DCA-6A449EAB710B}">
      <dsp:nvSpPr>
        <dsp:cNvPr id="0" name=""/>
        <dsp:cNvSpPr/>
      </dsp:nvSpPr>
      <dsp:spPr>
        <a:xfrm>
          <a:off x="312340" y="7183834"/>
          <a:ext cx="4597400" cy="2498725"/>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64E3C5-C2DD-4D44-B41A-BFEB85264F06}">
      <dsp:nvSpPr>
        <dsp:cNvPr id="0" name=""/>
        <dsp:cNvSpPr/>
      </dsp:nvSpPr>
      <dsp:spPr>
        <a:xfrm rot="10800000">
          <a:off x="4374853" y="2440"/>
          <a:ext cx="15286355" cy="2098124"/>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5215" tIns="186690" rIns="348488" bIns="186690" numCol="1" spcCol="1270" anchor="ctr" anchorCtr="0">
          <a:noAutofit/>
        </a:bodyPr>
        <a:lstStyle/>
        <a:p>
          <a:pPr lvl="0" algn="l" defTabSz="2178050">
            <a:lnSpc>
              <a:spcPct val="90000"/>
            </a:lnSpc>
            <a:spcBef>
              <a:spcPct val="0"/>
            </a:spcBef>
            <a:spcAft>
              <a:spcPct val="35000"/>
            </a:spcAft>
          </a:pPr>
          <a:r>
            <a:rPr lang="en-US" sz="4900" kern="1200" dirty="0" smtClean="0"/>
            <a:t>Be mindful of what information you share and who you “choose” to share it with.</a:t>
          </a:r>
          <a:endParaRPr lang="en-US" sz="4900" kern="1200" dirty="0"/>
        </a:p>
      </dsp:txBody>
      <dsp:txXfrm rot="10800000">
        <a:off x="4374853" y="2440"/>
        <a:ext cx="15286355" cy="2098124"/>
      </dsp:txXfrm>
    </dsp:sp>
    <dsp:sp modelId="{D115B9CB-3B06-494A-8C60-1EB1E00E3230}">
      <dsp:nvSpPr>
        <dsp:cNvPr id="0" name=""/>
        <dsp:cNvSpPr/>
      </dsp:nvSpPr>
      <dsp:spPr>
        <a:xfrm>
          <a:off x="3325791" y="2440"/>
          <a:ext cx="2098124" cy="209812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238712-8BB6-44CE-98CF-D381CD48D155}">
      <dsp:nvSpPr>
        <dsp:cNvPr id="0" name=""/>
        <dsp:cNvSpPr/>
      </dsp:nvSpPr>
      <dsp:spPr>
        <a:xfrm rot="10800000">
          <a:off x="4374853" y="2726871"/>
          <a:ext cx="15286355" cy="2098124"/>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5215" tIns="186690" rIns="348488" bIns="186690" numCol="1" spcCol="1270" anchor="ctr" anchorCtr="0">
          <a:noAutofit/>
        </a:bodyPr>
        <a:lstStyle/>
        <a:p>
          <a:pPr lvl="0" algn="l" defTabSz="2178050">
            <a:lnSpc>
              <a:spcPct val="90000"/>
            </a:lnSpc>
            <a:spcBef>
              <a:spcPct val="0"/>
            </a:spcBef>
            <a:spcAft>
              <a:spcPct val="35000"/>
            </a:spcAft>
          </a:pPr>
          <a:r>
            <a:rPr lang="en-US" sz="4900" kern="1200" dirty="0" smtClean="0"/>
            <a:t>Read data collection, usage, and retention policies. If you don’t like the policy don’t share.</a:t>
          </a:r>
          <a:endParaRPr lang="en-US" sz="4900" kern="1200" dirty="0"/>
        </a:p>
      </dsp:txBody>
      <dsp:txXfrm rot="10800000">
        <a:off x="4374853" y="2726871"/>
        <a:ext cx="15286355" cy="2098124"/>
      </dsp:txXfrm>
    </dsp:sp>
    <dsp:sp modelId="{03FA65BC-3348-481C-A25F-6C9672745605}">
      <dsp:nvSpPr>
        <dsp:cNvPr id="0" name=""/>
        <dsp:cNvSpPr/>
      </dsp:nvSpPr>
      <dsp:spPr>
        <a:xfrm>
          <a:off x="3325791" y="2726871"/>
          <a:ext cx="2098124" cy="2098124"/>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1EA1B-009B-4812-8EED-001119ACB79B}">
      <dsp:nvSpPr>
        <dsp:cNvPr id="0" name=""/>
        <dsp:cNvSpPr/>
      </dsp:nvSpPr>
      <dsp:spPr>
        <a:xfrm rot="10800000">
          <a:off x="4374853" y="5451302"/>
          <a:ext cx="15286355" cy="2098124"/>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5215" tIns="186690" rIns="348488" bIns="186690" numCol="1" spcCol="1270" anchor="ctr" anchorCtr="0">
          <a:noAutofit/>
        </a:bodyPr>
        <a:lstStyle/>
        <a:p>
          <a:pPr lvl="0" algn="l" defTabSz="2178050">
            <a:lnSpc>
              <a:spcPct val="90000"/>
            </a:lnSpc>
            <a:spcBef>
              <a:spcPct val="0"/>
            </a:spcBef>
            <a:spcAft>
              <a:spcPct val="35000"/>
            </a:spcAft>
          </a:pPr>
          <a:r>
            <a:rPr lang="en-US" sz="4900" kern="1200" dirty="0" smtClean="0"/>
            <a:t>Regularly Google and Spokeo yourself to see what information is currently out there about you.</a:t>
          </a:r>
          <a:endParaRPr lang="en-US" sz="4900" kern="1200" dirty="0"/>
        </a:p>
      </dsp:txBody>
      <dsp:txXfrm rot="10800000">
        <a:off x="4374853" y="5451302"/>
        <a:ext cx="15286355" cy="2098124"/>
      </dsp:txXfrm>
    </dsp:sp>
    <dsp:sp modelId="{408F0BF8-A935-40F1-8DFD-87008672176C}">
      <dsp:nvSpPr>
        <dsp:cNvPr id="0" name=""/>
        <dsp:cNvSpPr/>
      </dsp:nvSpPr>
      <dsp:spPr>
        <a:xfrm>
          <a:off x="3325791" y="5451302"/>
          <a:ext cx="2098124" cy="2098124"/>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B8E7A8-10F5-4DEB-BA2E-80002E3406B1}">
      <dsp:nvSpPr>
        <dsp:cNvPr id="0" name=""/>
        <dsp:cNvSpPr/>
      </dsp:nvSpPr>
      <dsp:spPr>
        <a:xfrm rot="10800000">
          <a:off x="4374853" y="8175733"/>
          <a:ext cx="15286355" cy="2108825"/>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5215" tIns="186690" rIns="348488" bIns="186690" numCol="1" spcCol="1270" anchor="ctr" anchorCtr="0">
          <a:noAutofit/>
        </a:bodyPr>
        <a:lstStyle/>
        <a:p>
          <a:pPr lvl="0" algn="l" defTabSz="2178050">
            <a:lnSpc>
              <a:spcPct val="90000"/>
            </a:lnSpc>
            <a:spcBef>
              <a:spcPct val="0"/>
            </a:spcBef>
            <a:spcAft>
              <a:spcPct val="35000"/>
            </a:spcAft>
          </a:pPr>
          <a:r>
            <a:rPr lang="en-US" sz="4900" kern="1200" dirty="0" smtClean="0"/>
            <a:t>Use privacy resources to monitor and manage exposure.</a:t>
          </a:r>
          <a:endParaRPr lang="en-US" sz="4900" kern="1200" dirty="0"/>
        </a:p>
      </dsp:txBody>
      <dsp:txXfrm rot="10800000">
        <a:off x="4374853" y="8175733"/>
        <a:ext cx="15286355" cy="2108825"/>
      </dsp:txXfrm>
    </dsp:sp>
    <dsp:sp modelId="{F409F18D-9C27-4D1A-95F9-799E4D2BE448}">
      <dsp:nvSpPr>
        <dsp:cNvPr id="0" name=""/>
        <dsp:cNvSpPr/>
      </dsp:nvSpPr>
      <dsp:spPr>
        <a:xfrm>
          <a:off x="3325791" y="8181083"/>
          <a:ext cx="2098124" cy="2098124"/>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F72C0F-B71D-4BFA-B433-3768FAD50BCA}">
      <dsp:nvSpPr>
        <dsp:cNvPr id="0" name=""/>
        <dsp:cNvSpPr/>
      </dsp:nvSpPr>
      <dsp:spPr>
        <a:xfrm>
          <a:off x="0" y="0"/>
          <a:ext cx="16306800" cy="2284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Know your regulatory</a:t>
          </a:r>
          <a:r>
            <a:rPr lang="en-US" sz="3100" kern="1200" baseline="0" dirty="0" smtClean="0"/>
            <a:t> environment:</a:t>
          </a:r>
          <a:endParaRPr lang="en-US" sz="3100" kern="1200" dirty="0"/>
        </a:p>
        <a:p>
          <a:pPr marL="228600" lvl="1" indent="-228600" algn="l" defTabSz="1066800">
            <a:lnSpc>
              <a:spcPct val="90000"/>
            </a:lnSpc>
            <a:spcBef>
              <a:spcPct val="0"/>
            </a:spcBef>
            <a:spcAft>
              <a:spcPct val="15000"/>
            </a:spcAft>
            <a:buChar char="••"/>
          </a:pPr>
          <a:r>
            <a:rPr lang="en-US" sz="2400" kern="1200" smtClean="0"/>
            <a:t>U.S.: more than 30 federal statutes, 100 state regulations for data security and privacy.</a:t>
          </a:r>
          <a:endParaRPr lang="en-US" sz="2400" kern="1200" dirty="0"/>
        </a:p>
        <a:p>
          <a:pPr marL="228600" lvl="1" indent="-228600" algn="l" defTabSz="1066800">
            <a:lnSpc>
              <a:spcPct val="90000"/>
            </a:lnSpc>
            <a:spcBef>
              <a:spcPct val="0"/>
            </a:spcBef>
            <a:spcAft>
              <a:spcPct val="15000"/>
            </a:spcAft>
            <a:buChar char="••"/>
          </a:pPr>
          <a:r>
            <a:rPr lang="en-US" sz="2400" kern="1200" smtClean="0"/>
            <a:t>EU and other countries: far more restrictive</a:t>
          </a:r>
          <a:r>
            <a:rPr lang="en-US" sz="2400" kern="1200" baseline="0" smtClean="0"/>
            <a:t> so think global.</a:t>
          </a:r>
          <a:endParaRPr lang="en-US" sz="2400" kern="1200" dirty="0" smtClean="0"/>
        </a:p>
        <a:p>
          <a:pPr marL="228600" lvl="1" indent="-228600" algn="l" defTabSz="1066800">
            <a:lnSpc>
              <a:spcPct val="90000"/>
            </a:lnSpc>
            <a:spcBef>
              <a:spcPct val="0"/>
            </a:spcBef>
            <a:spcAft>
              <a:spcPct val="15000"/>
            </a:spcAft>
            <a:buChar char="••"/>
          </a:pPr>
          <a:r>
            <a:rPr lang="en-US" sz="2400" kern="1200" dirty="0" smtClean="0"/>
            <a:t>Pending legislation in all regions with more rigorous controls.</a:t>
          </a:r>
        </a:p>
        <a:p>
          <a:pPr marL="228600" lvl="1" indent="-228600" algn="l" defTabSz="1066800">
            <a:lnSpc>
              <a:spcPct val="90000"/>
            </a:lnSpc>
            <a:spcBef>
              <a:spcPct val="0"/>
            </a:spcBef>
            <a:spcAft>
              <a:spcPct val="15000"/>
            </a:spcAft>
            <a:buChar char="••"/>
          </a:pPr>
          <a:r>
            <a:rPr lang="en-US" sz="2400" kern="1200" dirty="0" smtClean="0"/>
            <a:t>Engage with a law firm that specializes</a:t>
          </a:r>
          <a:r>
            <a:rPr lang="en-US" sz="2400" kern="1200" baseline="0" dirty="0" smtClean="0"/>
            <a:t> in privacy, security, technology and IP.</a:t>
          </a:r>
          <a:endParaRPr lang="en-US" sz="2400" kern="1200" dirty="0"/>
        </a:p>
      </dsp:txBody>
      <dsp:txXfrm>
        <a:off x="3489826" y="0"/>
        <a:ext cx="12816973" cy="2284660"/>
      </dsp:txXfrm>
    </dsp:sp>
    <dsp:sp modelId="{78C277EB-BF1F-4E0F-8DF9-17049EB5DDA8}">
      <dsp:nvSpPr>
        <dsp:cNvPr id="0" name=""/>
        <dsp:cNvSpPr/>
      </dsp:nvSpPr>
      <dsp:spPr>
        <a:xfrm>
          <a:off x="228466" y="228466"/>
          <a:ext cx="3261360" cy="182772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E269BB-9AFF-4356-827F-DF70FB1B09B6}">
      <dsp:nvSpPr>
        <dsp:cNvPr id="0" name=""/>
        <dsp:cNvSpPr/>
      </dsp:nvSpPr>
      <dsp:spPr>
        <a:xfrm>
          <a:off x="0" y="2513126"/>
          <a:ext cx="16306800" cy="2284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Share with your customers/consumers:</a:t>
          </a:r>
          <a:endParaRPr lang="en-US" sz="3100" kern="1200" dirty="0"/>
        </a:p>
        <a:p>
          <a:pPr marL="228600" lvl="1" indent="-228600" algn="l" defTabSz="1066800">
            <a:lnSpc>
              <a:spcPct val="90000"/>
            </a:lnSpc>
            <a:spcBef>
              <a:spcPct val="0"/>
            </a:spcBef>
            <a:spcAft>
              <a:spcPct val="15000"/>
            </a:spcAft>
            <a:buChar char="••"/>
          </a:pPr>
          <a:r>
            <a:rPr lang="en-US" sz="2400" kern="1200" smtClean="0"/>
            <a:t>Share what data you collect, how you use it, and whether you sell it to third parties. </a:t>
          </a:r>
          <a:endParaRPr lang="en-US" sz="2400" kern="1200" dirty="0"/>
        </a:p>
        <a:p>
          <a:pPr marL="228600" lvl="1" indent="-228600" algn="l" defTabSz="1066800">
            <a:lnSpc>
              <a:spcPct val="90000"/>
            </a:lnSpc>
            <a:spcBef>
              <a:spcPct val="0"/>
            </a:spcBef>
            <a:spcAft>
              <a:spcPct val="15000"/>
            </a:spcAft>
            <a:buChar char="••"/>
          </a:pPr>
          <a:r>
            <a:rPr lang="en-US" sz="2400" kern="1200" smtClean="0"/>
            <a:t>Be explicit about data retention.</a:t>
          </a:r>
          <a:endParaRPr lang="en-US" sz="2400" kern="1200" dirty="0" smtClean="0"/>
        </a:p>
        <a:p>
          <a:pPr marL="228600" lvl="1" indent="-228600" algn="l" defTabSz="1066800">
            <a:lnSpc>
              <a:spcPct val="90000"/>
            </a:lnSpc>
            <a:spcBef>
              <a:spcPct val="0"/>
            </a:spcBef>
            <a:spcAft>
              <a:spcPct val="15000"/>
            </a:spcAft>
            <a:buChar char="••"/>
          </a:pPr>
          <a:r>
            <a:rPr lang="en-US" sz="2400" kern="1200" dirty="0" smtClean="0"/>
            <a:t>Be explicit about what you can protect and what you cannot (anti-terrorism laws).</a:t>
          </a:r>
        </a:p>
      </dsp:txBody>
      <dsp:txXfrm>
        <a:off x="3489826" y="2513126"/>
        <a:ext cx="12816973" cy="2284660"/>
      </dsp:txXfrm>
    </dsp:sp>
    <dsp:sp modelId="{6871AD98-2065-4BAE-98B6-A8D22397309C}">
      <dsp:nvSpPr>
        <dsp:cNvPr id="0" name=""/>
        <dsp:cNvSpPr/>
      </dsp:nvSpPr>
      <dsp:spPr>
        <a:xfrm>
          <a:off x="228466" y="2741592"/>
          <a:ext cx="3261360" cy="182772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440DE3-B2B9-453F-AA00-E233A4F2647B}">
      <dsp:nvSpPr>
        <dsp:cNvPr id="0" name=""/>
        <dsp:cNvSpPr/>
      </dsp:nvSpPr>
      <dsp:spPr>
        <a:xfrm>
          <a:off x="0" y="5026253"/>
          <a:ext cx="16306800" cy="2284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Breaches are inevitable:</a:t>
          </a:r>
          <a:endParaRPr lang="en-US" sz="3100" kern="1200" dirty="0"/>
        </a:p>
        <a:p>
          <a:pPr marL="228600" lvl="1" indent="-228600" algn="l" defTabSz="1066800">
            <a:lnSpc>
              <a:spcPct val="90000"/>
            </a:lnSpc>
            <a:spcBef>
              <a:spcPct val="0"/>
            </a:spcBef>
            <a:spcAft>
              <a:spcPct val="15000"/>
            </a:spcAft>
            <a:buChar char="••"/>
          </a:pPr>
          <a:r>
            <a:rPr lang="en-US" sz="2400" kern="1200" dirty="0" smtClean="0"/>
            <a:t>When things go wrong know how you are going to deal with them.</a:t>
          </a:r>
          <a:endParaRPr lang="en-US" sz="2400" kern="1200" dirty="0"/>
        </a:p>
        <a:p>
          <a:pPr marL="228600" lvl="1" indent="-228600" algn="l" defTabSz="1066800">
            <a:lnSpc>
              <a:spcPct val="90000"/>
            </a:lnSpc>
            <a:spcBef>
              <a:spcPct val="0"/>
            </a:spcBef>
            <a:spcAft>
              <a:spcPct val="15000"/>
            </a:spcAft>
            <a:buChar char="••"/>
          </a:pPr>
          <a:r>
            <a:rPr lang="en-US" sz="2400" kern="1200" dirty="0" smtClean="0"/>
            <a:t>Get a team and process in place and be ready to respond.</a:t>
          </a:r>
        </a:p>
      </dsp:txBody>
      <dsp:txXfrm>
        <a:off x="3489826" y="5026253"/>
        <a:ext cx="12816973" cy="2284660"/>
      </dsp:txXfrm>
    </dsp:sp>
    <dsp:sp modelId="{7CD5AE2B-950E-46CC-A958-4D72295BB96E}">
      <dsp:nvSpPr>
        <dsp:cNvPr id="0" name=""/>
        <dsp:cNvSpPr/>
      </dsp:nvSpPr>
      <dsp:spPr>
        <a:xfrm>
          <a:off x="228466" y="5254719"/>
          <a:ext cx="3261360" cy="182772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341D42-49FE-499D-B515-36B057AA72D8}">
      <dsp:nvSpPr>
        <dsp:cNvPr id="0" name=""/>
        <dsp:cNvSpPr/>
      </dsp:nvSpPr>
      <dsp:spPr>
        <a:xfrm>
          <a:off x="0" y="7539379"/>
          <a:ext cx="16306800" cy="22846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Trust is key:</a:t>
          </a:r>
          <a:endParaRPr lang="en-US" sz="3100" kern="1200" dirty="0"/>
        </a:p>
        <a:p>
          <a:pPr marL="228600" lvl="1" indent="-228600" algn="l" defTabSz="1066800">
            <a:lnSpc>
              <a:spcPct val="90000"/>
            </a:lnSpc>
            <a:spcBef>
              <a:spcPct val="0"/>
            </a:spcBef>
            <a:spcAft>
              <a:spcPct val="15000"/>
            </a:spcAft>
            <a:buChar char="••"/>
          </a:pPr>
          <a:r>
            <a:rPr lang="en-US" sz="2400" kern="1200" dirty="0" smtClean="0"/>
            <a:t>It may be your business model but look at data collection and usage from your customers’ point of view—don’t’ be creepy.</a:t>
          </a:r>
          <a:endParaRPr lang="en-US" sz="2400" kern="1200" dirty="0"/>
        </a:p>
        <a:p>
          <a:pPr marL="228600" lvl="1" indent="-228600" algn="l" defTabSz="1066800">
            <a:lnSpc>
              <a:spcPct val="90000"/>
            </a:lnSpc>
            <a:spcBef>
              <a:spcPct val="0"/>
            </a:spcBef>
            <a:spcAft>
              <a:spcPct val="15000"/>
            </a:spcAft>
            <a:buChar char="••"/>
          </a:pPr>
          <a:r>
            <a:rPr lang="en-US" sz="2400" kern="1200" dirty="0" smtClean="0"/>
            <a:t>Remember, consumers don’t’ have to “play” with you—but if you treat them well, you create stickiness.</a:t>
          </a:r>
          <a:endParaRPr lang="en-US" sz="2400" kern="1200" dirty="0"/>
        </a:p>
      </dsp:txBody>
      <dsp:txXfrm>
        <a:off x="3489826" y="7539379"/>
        <a:ext cx="12816973" cy="2284660"/>
      </dsp:txXfrm>
    </dsp:sp>
    <dsp:sp modelId="{15FA78D2-0CBC-474A-92A2-4BBD2846BF4D}">
      <dsp:nvSpPr>
        <dsp:cNvPr id="0" name=""/>
        <dsp:cNvSpPr/>
      </dsp:nvSpPr>
      <dsp:spPr>
        <a:xfrm>
          <a:off x="228466" y="7767845"/>
          <a:ext cx="3261360" cy="1827728"/>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E226CD-FFC8-464C-927A-105B509548F4}" type="datetimeFigureOut">
              <a:rPr lang="en-US" smtClean="0"/>
              <a:pPr/>
              <a:t>10/20/2012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B7961-0154-477A-9B69-DE126F144C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PatternBuilders is a big data analytics company we had a </a:t>
            </a:r>
            <a:r>
              <a:rPr lang="en-US" dirty="0" smtClean="0"/>
              <a:t>bird’s eye</a:t>
            </a:r>
            <a:r>
              <a:rPr lang="en-US" baseline="0" dirty="0" smtClean="0"/>
              <a:t> view on how big data tech has had a profound impact on our expectation of privacy. We wrote the book to give those not in the big data world an idea about what was happening with privacy from many different viewpoints: culture, the various regulatory environments, and the many players who have large monetary stakes in how the ongoing privacy debate plays out. </a:t>
            </a:r>
            <a:endParaRPr lang="en-US" dirty="0"/>
          </a:p>
        </p:txBody>
      </p:sp>
      <p:sp>
        <p:nvSpPr>
          <p:cNvPr id="4" name="Slide Number Placeholder 3"/>
          <p:cNvSpPr>
            <a:spLocks noGrp="1"/>
          </p:cNvSpPr>
          <p:nvPr>
            <p:ph type="sldNum" sz="quarter" idx="10"/>
          </p:nvPr>
        </p:nvSpPr>
        <p:spPr/>
        <p:txBody>
          <a:bodyPr/>
          <a:lstStyle/>
          <a:p>
            <a:fld id="{7B5B7961-0154-477A-9B69-DE126F144CA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5B7961-0154-477A-9B69-DE126F144CA8}"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5B7961-0154-477A-9B69-DE126F144CA8}"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229600" y="0"/>
            <a:ext cx="15328900" cy="7645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Arial Bold" charset="0"/>
              </a:rPr>
              <a:t>Click to edit Master title style</a:t>
            </a:r>
          </a:p>
        </p:txBody>
      </p:sp>
      <p:sp>
        <p:nvSpPr>
          <p:cNvPr id="1026" name="Rectangle 2"/>
          <p:cNvSpPr>
            <a:spLocks noGrp="1" noChangeArrowheads="1"/>
          </p:cNvSpPr>
          <p:nvPr>
            <p:ph type="body" idx="1"/>
          </p:nvPr>
        </p:nvSpPr>
        <p:spPr bwMode="auto">
          <a:xfrm>
            <a:off x="8229600" y="7772400"/>
            <a:ext cx="15328900" cy="5943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652" r:id="rId1"/>
  </p:sldLayoutIdLst>
  <p:transition/>
  <p:txStyles>
    <p:titleStyle>
      <a:lvl1pPr algn="ctr" rtl="0" eaLnBrk="0" fontAlgn="base" hangingPunct="0">
        <a:spcBef>
          <a:spcPct val="0"/>
        </a:spcBef>
        <a:spcAft>
          <a:spcPct val="0"/>
        </a:spcAft>
        <a:defRPr sz="10000">
          <a:solidFill>
            <a:srgbClr val="FFFFFF"/>
          </a:solidFill>
          <a:latin typeface="+mj-lt"/>
          <a:ea typeface="+mj-ea"/>
          <a:cs typeface="+mj-cs"/>
          <a:sym typeface="Arial Bold" charset="-52"/>
        </a:defRPr>
      </a:lvl1pPr>
      <a:lvl2pPr algn="ctr" rtl="0" eaLnBrk="0" fontAlgn="base" hangingPunct="0">
        <a:spcBef>
          <a:spcPct val="0"/>
        </a:spcBef>
        <a:spcAft>
          <a:spcPct val="0"/>
        </a:spcAft>
        <a:defRPr sz="10000">
          <a:solidFill>
            <a:srgbClr val="FFFFFF"/>
          </a:solidFill>
          <a:latin typeface="Arial Bold" charset="0"/>
          <a:ea typeface="ヒラギノ角ゴ ProN W6" charset="0"/>
          <a:cs typeface="ヒラギノ角ゴ ProN W6" charset="0"/>
          <a:sym typeface="Arial Bold" charset="-52"/>
        </a:defRPr>
      </a:lvl2pPr>
      <a:lvl3pPr algn="ctr" rtl="0" eaLnBrk="0" fontAlgn="base" hangingPunct="0">
        <a:spcBef>
          <a:spcPct val="0"/>
        </a:spcBef>
        <a:spcAft>
          <a:spcPct val="0"/>
        </a:spcAft>
        <a:defRPr sz="10000">
          <a:solidFill>
            <a:srgbClr val="FFFFFF"/>
          </a:solidFill>
          <a:latin typeface="Arial Bold" charset="0"/>
          <a:ea typeface="ヒラギノ角ゴ ProN W6" charset="0"/>
          <a:cs typeface="ヒラギノ角ゴ ProN W6" charset="0"/>
          <a:sym typeface="Arial Bold" charset="-52"/>
        </a:defRPr>
      </a:lvl3pPr>
      <a:lvl4pPr algn="ctr" rtl="0" eaLnBrk="0" fontAlgn="base" hangingPunct="0">
        <a:spcBef>
          <a:spcPct val="0"/>
        </a:spcBef>
        <a:spcAft>
          <a:spcPct val="0"/>
        </a:spcAft>
        <a:defRPr sz="10000">
          <a:solidFill>
            <a:srgbClr val="FFFFFF"/>
          </a:solidFill>
          <a:latin typeface="Arial Bold" charset="0"/>
          <a:ea typeface="ヒラギノ角ゴ ProN W6" charset="0"/>
          <a:cs typeface="ヒラギノ角ゴ ProN W6" charset="0"/>
          <a:sym typeface="Arial Bold" charset="-52"/>
        </a:defRPr>
      </a:lvl4pPr>
      <a:lvl5pPr algn="ctr" rtl="0" eaLnBrk="0" fontAlgn="base" hangingPunct="0">
        <a:spcBef>
          <a:spcPct val="0"/>
        </a:spcBef>
        <a:spcAft>
          <a:spcPct val="0"/>
        </a:spcAft>
        <a:defRPr sz="10000">
          <a:solidFill>
            <a:srgbClr val="FFFFFF"/>
          </a:solidFill>
          <a:latin typeface="Arial Bold" charset="0"/>
          <a:ea typeface="ヒラギノ角ゴ ProN W6" charset="0"/>
          <a:cs typeface="ヒラギノ角ゴ ProN W6" charset="0"/>
          <a:sym typeface="Arial Bold" charset="-52"/>
        </a:defRPr>
      </a:lvl5pPr>
      <a:lvl6pPr marL="457200" algn="ctr" rtl="0" fontAlgn="base">
        <a:spcBef>
          <a:spcPct val="0"/>
        </a:spcBef>
        <a:spcAft>
          <a:spcPct val="0"/>
        </a:spcAft>
        <a:defRPr sz="10000">
          <a:solidFill>
            <a:srgbClr val="FFFFFF"/>
          </a:solidFill>
          <a:latin typeface="Arial Bold" charset="0"/>
          <a:ea typeface="ヒラギノ角ゴ ProN W6" charset="0"/>
          <a:cs typeface="ヒラギノ角ゴ ProN W6" charset="0"/>
          <a:sym typeface="Arial Bold" charset="0"/>
        </a:defRPr>
      </a:lvl6pPr>
      <a:lvl7pPr marL="914400" algn="ctr" rtl="0" fontAlgn="base">
        <a:spcBef>
          <a:spcPct val="0"/>
        </a:spcBef>
        <a:spcAft>
          <a:spcPct val="0"/>
        </a:spcAft>
        <a:defRPr sz="10000">
          <a:solidFill>
            <a:srgbClr val="FFFFFF"/>
          </a:solidFill>
          <a:latin typeface="Arial Bold" charset="0"/>
          <a:ea typeface="ヒラギノ角ゴ ProN W6" charset="0"/>
          <a:cs typeface="ヒラギノ角ゴ ProN W6" charset="0"/>
          <a:sym typeface="Arial Bold" charset="0"/>
        </a:defRPr>
      </a:lvl7pPr>
      <a:lvl8pPr marL="1371600" algn="ctr" rtl="0" fontAlgn="base">
        <a:spcBef>
          <a:spcPct val="0"/>
        </a:spcBef>
        <a:spcAft>
          <a:spcPct val="0"/>
        </a:spcAft>
        <a:defRPr sz="10000">
          <a:solidFill>
            <a:srgbClr val="FFFFFF"/>
          </a:solidFill>
          <a:latin typeface="Arial Bold" charset="0"/>
          <a:ea typeface="ヒラギノ角ゴ ProN W6" charset="0"/>
          <a:cs typeface="ヒラギノ角ゴ ProN W6" charset="0"/>
          <a:sym typeface="Arial Bold" charset="0"/>
        </a:defRPr>
      </a:lvl8pPr>
      <a:lvl9pPr marL="1828800" algn="ctr" rtl="0" fontAlgn="base">
        <a:spcBef>
          <a:spcPct val="0"/>
        </a:spcBef>
        <a:spcAft>
          <a:spcPct val="0"/>
        </a:spcAft>
        <a:defRPr sz="10000">
          <a:solidFill>
            <a:srgbClr val="FFFFFF"/>
          </a:solidFill>
          <a:latin typeface="Arial Bold" charset="0"/>
          <a:ea typeface="ヒラギノ角ゴ ProN W6" charset="0"/>
          <a:cs typeface="ヒラギノ角ゴ ProN W6" charset="0"/>
          <a:sym typeface="Arial Bold" charset="0"/>
        </a:defRPr>
      </a:lvl9pPr>
    </p:titleStyle>
    <p:bodyStyle>
      <a:lvl1pPr marL="342900" indent="-342900" algn="ctr" rtl="0" eaLnBrk="0" fontAlgn="base" hangingPunct="0">
        <a:spcBef>
          <a:spcPct val="0"/>
        </a:spcBef>
        <a:spcAft>
          <a:spcPct val="0"/>
        </a:spcAft>
        <a:defRPr sz="4800">
          <a:solidFill>
            <a:srgbClr val="FFFFFF"/>
          </a:solidFill>
          <a:latin typeface="+mn-lt"/>
          <a:ea typeface="+mn-ea"/>
          <a:cs typeface="+mn-cs"/>
          <a:sym typeface="Arial" pitchFamily="34" charset="0"/>
        </a:defRPr>
      </a:lvl1pPr>
      <a:lvl2pPr marL="406400" indent="50800" algn="ctr" rtl="0" eaLnBrk="0" fontAlgn="base" hangingPunct="0">
        <a:spcBef>
          <a:spcPct val="0"/>
        </a:spcBef>
        <a:spcAft>
          <a:spcPct val="0"/>
        </a:spcAft>
        <a:defRPr sz="4800">
          <a:solidFill>
            <a:srgbClr val="FFFFFF"/>
          </a:solidFill>
          <a:latin typeface="+mn-lt"/>
          <a:ea typeface="+mn-ea"/>
          <a:cs typeface="+mn-cs"/>
          <a:sym typeface="Arial" pitchFamily="34" charset="0"/>
        </a:defRPr>
      </a:lvl2pPr>
      <a:lvl3pPr marL="863600" indent="50800" algn="ctr" rtl="0" eaLnBrk="0" fontAlgn="base" hangingPunct="0">
        <a:spcBef>
          <a:spcPct val="0"/>
        </a:spcBef>
        <a:spcAft>
          <a:spcPct val="0"/>
        </a:spcAft>
        <a:defRPr sz="4800">
          <a:solidFill>
            <a:srgbClr val="FFFFFF"/>
          </a:solidFill>
          <a:latin typeface="+mn-lt"/>
          <a:ea typeface="+mn-ea"/>
          <a:cs typeface="+mn-cs"/>
          <a:sym typeface="Arial" pitchFamily="34" charset="0"/>
        </a:defRPr>
      </a:lvl3pPr>
      <a:lvl4pPr marL="1320800" indent="50800" algn="ctr" rtl="0" eaLnBrk="0" fontAlgn="base" hangingPunct="0">
        <a:spcBef>
          <a:spcPct val="0"/>
        </a:spcBef>
        <a:spcAft>
          <a:spcPct val="0"/>
        </a:spcAft>
        <a:defRPr sz="4800">
          <a:solidFill>
            <a:srgbClr val="FFFFFF"/>
          </a:solidFill>
          <a:latin typeface="+mn-lt"/>
          <a:ea typeface="+mn-ea"/>
          <a:cs typeface="+mn-cs"/>
          <a:sym typeface="Arial" pitchFamily="34" charset="0"/>
        </a:defRPr>
      </a:lvl4pPr>
      <a:lvl5pPr marL="1778000" indent="50800" algn="ctr" rtl="0" eaLnBrk="0" fontAlgn="base" hangingPunct="0">
        <a:spcBef>
          <a:spcPct val="0"/>
        </a:spcBef>
        <a:spcAft>
          <a:spcPct val="0"/>
        </a:spcAft>
        <a:defRPr sz="4800">
          <a:solidFill>
            <a:srgbClr val="FFFFFF"/>
          </a:solidFill>
          <a:latin typeface="+mn-lt"/>
          <a:ea typeface="+mn-ea"/>
          <a:cs typeface="+mn-cs"/>
          <a:sym typeface="Arial" pitchFamily="34" charset="0"/>
        </a:defRPr>
      </a:lvl5pPr>
      <a:lvl6pPr marL="2235200" algn="ctr" rtl="0" fontAlgn="base">
        <a:spcBef>
          <a:spcPct val="0"/>
        </a:spcBef>
        <a:spcAft>
          <a:spcPct val="0"/>
        </a:spcAft>
        <a:defRPr sz="4800">
          <a:solidFill>
            <a:srgbClr val="FFFFFF"/>
          </a:solidFill>
          <a:latin typeface="+mn-lt"/>
          <a:ea typeface="+mn-ea"/>
          <a:cs typeface="+mn-cs"/>
          <a:sym typeface="Arial" charset="0"/>
        </a:defRPr>
      </a:lvl6pPr>
      <a:lvl7pPr marL="2692400" algn="ctr" rtl="0" fontAlgn="base">
        <a:spcBef>
          <a:spcPct val="0"/>
        </a:spcBef>
        <a:spcAft>
          <a:spcPct val="0"/>
        </a:spcAft>
        <a:defRPr sz="4800">
          <a:solidFill>
            <a:srgbClr val="FFFFFF"/>
          </a:solidFill>
          <a:latin typeface="+mn-lt"/>
          <a:ea typeface="+mn-ea"/>
          <a:cs typeface="+mn-cs"/>
          <a:sym typeface="Arial" charset="0"/>
        </a:defRPr>
      </a:lvl7pPr>
      <a:lvl8pPr marL="3149600" algn="ctr" rtl="0" fontAlgn="base">
        <a:spcBef>
          <a:spcPct val="0"/>
        </a:spcBef>
        <a:spcAft>
          <a:spcPct val="0"/>
        </a:spcAft>
        <a:defRPr sz="4800">
          <a:solidFill>
            <a:srgbClr val="FFFFFF"/>
          </a:solidFill>
          <a:latin typeface="+mn-lt"/>
          <a:ea typeface="+mn-ea"/>
          <a:cs typeface="+mn-cs"/>
          <a:sym typeface="Arial" charset="0"/>
        </a:defRPr>
      </a:lvl8pPr>
      <a:lvl9pPr marL="3606800" algn="ctr" rtl="0" fontAlgn="base">
        <a:spcBef>
          <a:spcPct val="0"/>
        </a:spcBef>
        <a:spcAft>
          <a:spcPct val="0"/>
        </a:spcAft>
        <a:defRPr sz="48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98500" y="165100"/>
            <a:ext cx="22987000" cy="1651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Arial Bold" charset="0"/>
              </a:rPr>
              <a:t>Click to edit Master title style</a:t>
            </a:r>
          </a:p>
        </p:txBody>
      </p:sp>
      <p:sp>
        <p:nvSpPr>
          <p:cNvPr id="2050" name="Rectangle 2"/>
          <p:cNvSpPr>
            <a:spLocks noGrp="1" noChangeArrowheads="1"/>
          </p:cNvSpPr>
          <p:nvPr>
            <p:ph type="body" idx="1"/>
          </p:nvPr>
        </p:nvSpPr>
        <p:spPr bwMode="auto">
          <a:xfrm>
            <a:off x="723900" y="1816100"/>
            <a:ext cx="22987000" cy="11899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653" r:id="rId1"/>
  </p:sldLayoutIdLst>
  <p:transition/>
  <p:txStyles>
    <p:titleStyle>
      <a:lvl1pPr algn="l" rtl="0" eaLnBrk="0" fontAlgn="base" hangingPunct="0">
        <a:spcBef>
          <a:spcPct val="0"/>
        </a:spcBef>
        <a:spcAft>
          <a:spcPct val="0"/>
        </a:spcAft>
        <a:defRPr sz="6400">
          <a:solidFill>
            <a:srgbClr val="FFFFFF"/>
          </a:solidFill>
          <a:latin typeface="+mj-lt"/>
          <a:ea typeface="+mj-ea"/>
          <a:cs typeface="+mj-cs"/>
          <a:sym typeface="Arial Bold" charset="-52"/>
        </a:defRPr>
      </a:lvl1pPr>
      <a:lvl2pPr algn="l" rtl="0" eaLnBrk="0" fontAlgn="base" hangingPunct="0">
        <a:spcBef>
          <a:spcPct val="0"/>
        </a:spcBef>
        <a:spcAft>
          <a:spcPct val="0"/>
        </a:spcAft>
        <a:defRPr sz="6400">
          <a:solidFill>
            <a:srgbClr val="FFFFFF"/>
          </a:solidFill>
          <a:latin typeface="Arial Bold" charset="0"/>
          <a:ea typeface="ヒラギノ角ゴ ProN W6" charset="0"/>
          <a:cs typeface="ヒラギノ角ゴ ProN W6" charset="0"/>
          <a:sym typeface="Arial Bold" charset="-52"/>
        </a:defRPr>
      </a:lvl2pPr>
      <a:lvl3pPr algn="l" rtl="0" eaLnBrk="0" fontAlgn="base" hangingPunct="0">
        <a:spcBef>
          <a:spcPct val="0"/>
        </a:spcBef>
        <a:spcAft>
          <a:spcPct val="0"/>
        </a:spcAft>
        <a:defRPr sz="6400">
          <a:solidFill>
            <a:srgbClr val="FFFFFF"/>
          </a:solidFill>
          <a:latin typeface="Arial Bold" charset="0"/>
          <a:ea typeface="ヒラギノ角ゴ ProN W6" charset="0"/>
          <a:cs typeface="ヒラギノ角ゴ ProN W6" charset="0"/>
          <a:sym typeface="Arial Bold" charset="-52"/>
        </a:defRPr>
      </a:lvl3pPr>
      <a:lvl4pPr algn="l" rtl="0" eaLnBrk="0" fontAlgn="base" hangingPunct="0">
        <a:spcBef>
          <a:spcPct val="0"/>
        </a:spcBef>
        <a:spcAft>
          <a:spcPct val="0"/>
        </a:spcAft>
        <a:defRPr sz="6400">
          <a:solidFill>
            <a:srgbClr val="FFFFFF"/>
          </a:solidFill>
          <a:latin typeface="Arial Bold" charset="0"/>
          <a:ea typeface="ヒラギノ角ゴ ProN W6" charset="0"/>
          <a:cs typeface="ヒラギノ角ゴ ProN W6" charset="0"/>
          <a:sym typeface="Arial Bold" charset="-52"/>
        </a:defRPr>
      </a:lvl4pPr>
      <a:lvl5pPr algn="l" rtl="0" eaLnBrk="0" fontAlgn="base" hangingPunct="0">
        <a:spcBef>
          <a:spcPct val="0"/>
        </a:spcBef>
        <a:spcAft>
          <a:spcPct val="0"/>
        </a:spcAft>
        <a:defRPr sz="6400">
          <a:solidFill>
            <a:srgbClr val="FFFFFF"/>
          </a:solidFill>
          <a:latin typeface="Arial Bold" charset="0"/>
          <a:ea typeface="ヒラギノ角ゴ ProN W6" charset="0"/>
          <a:cs typeface="ヒラギノ角ゴ ProN W6" charset="0"/>
          <a:sym typeface="Arial Bold" charset="-52"/>
        </a:defRPr>
      </a:lvl5pPr>
      <a:lvl6pPr marL="457200" algn="l" rtl="0" fontAlgn="base">
        <a:spcBef>
          <a:spcPct val="0"/>
        </a:spcBef>
        <a:spcAft>
          <a:spcPct val="0"/>
        </a:spcAft>
        <a:defRPr sz="6400">
          <a:solidFill>
            <a:srgbClr val="FFFFFF"/>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6400">
          <a:solidFill>
            <a:srgbClr val="FFFFFF"/>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6400">
          <a:solidFill>
            <a:srgbClr val="FFFFFF"/>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6400">
          <a:solidFill>
            <a:srgbClr val="FFFFFF"/>
          </a:solidFill>
          <a:latin typeface="Arial Bold" charset="0"/>
          <a:ea typeface="ヒラギノ角ゴ ProN W6" charset="0"/>
          <a:cs typeface="ヒラギノ角ゴ ProN W6" charset="0"/>
          <a:sym typeface="Arial Bold" charset="0"/>
        </a:defRPr>
      </a:lvl9pPr>
    </p:titleStyle>
    <p:bodyStyle>
      <a:lvl1pPr marL="774700" indent="-457200" algn="l" rtl="0" eaLnBrk="0" fontAlgn="base" hangingPunct="0">
        <a:spcBef>
          <a:spcPts val="1800"/>
        </a:spcBef>
        <a:spcAft>
          <a:spcPct val="0"/>
        </a:spcAft>
        <a:buClr>
          <a:srgbClr val="D11349"/>
        </a:buClr>
        <a:buSzPct val="100000"/>
        <a:buFont typeface="Wingdings" pitchFamily="2" charset="2"/>
        <a:buChar char="§"/>
        <a:defRPr sz="4300">
          <a:solidFill>
            <a:srgbClr val="FFFFFF"/>
          </a:solidFill>
          <a:latin typeface="+mn-lt"/>
          <a:ea typeface="+mn-ea"/>
          <a:cs typeface="+mn-cs"/>
          <a:sym typeface="Arial" pitchFamily="34" charset="0"/>
        </a:defRPr>
      </a:lvl1pPr>
      <a:lvl2pPr marL="1219200" indent="-457200" algn="l" rtl="0" eaLnBrk="0" fontAlgn="base" hangingPunct="0">
        <a:spcBef>
          <a:spcPts val="1800"/>
        </a:spcBef>
        <a:spcAft>
          <a:spcPct val="0"/>
        </a:spcAft>
        <a:buClr>
          <a:srgbClr val="D11349"/>
        </a:buClr>
        <a:buSzPct val="100000"/>
        <a:buFont typeface="Arial" pitchFamily="34" charset="0"/>
        <a:buChar char="-"/>
        <a:defRPr sz="4300">
          <a:solidFill>
            <a:srgbClr val="FFFFFF"/>
          </a:solidFill>
          <a:latin typeface="+mn-lt"/>
          <a:ea typeface="+mn-ea"/>
          <a:cs typeface="+mn-cs"/>
          <a:sym typeface="Arial" pitchFamily="34" charset="0"/>
        </a:defRPr>
      </a:lvl2pPr>
      <a:lvl3pPr marL="1663700" indent="-457200" algn="l" rtl="0" eaLnBrk="0" fontAlgn="base" hangingPunct="0">
        <a:spcBef>
          <a:spcPts val="1800"/>
        </a:spcBef>
        <a:spcAft>
          <a:spcPct val="0"/>
        </a:spcAft>
        <a:buClr>
          <a:srgbClr val="D11349"/>
        </a:buClr>
        <a:buSzPct val="100000"/>
        <a:buFont typeface="Arial" pitchFamily="34" charset="0"/>
        <a:buChar char="-"/>
        <a:defRPr sz="4300">
          <a:solidFill>
            <a:srgbClr val="FFFFFF"/>
          </a:solidFill>
          <a:latin typeface="+mn-lt"/>
          <a:ea typeface="+mn-ea"/>
          <a:cs typeface="+mn-cs"/>
          <a:sym typeface="Arial" pitchFamily="34" charset="0"/>
        </a:defRPr>
      </a:lvl3pPr>
      <a:lvl4pPr marL="2108200" indent="-457200" algn="l" rtl="0" eaLnBrk="0" fontAlgn="base" hangingPunct="0">
        <a:spcBef>
          <a:spcPts val="1800"/>
        </a:spcBef>
        <a:spcAft>
          <a:spcPct val="0"/>
        </a:spcAft>
        <a:buClr>
          <a:srgbClr val="D11349"/>
        </a:buClr>
        <a:buSzPct val="100000"/>
        <a:buFont typeface="Arial" pitchFamily="34" charset="0"/>
        <a:buChar char="-"/>
        <a:defRPr sz="4300">
          <a:solidFill>
            <a:srgbClr val="FFFFFF"/>
          </a:solidFill>
          <a:latin typeface="+mn-lt"/>
          <a:ea typeface="+mn-ea"/>
          <a:cs typeface="+mn-cs"/>
          <a:sym typeface="Arial" pitchFamily="34" charset="0"/>
        </a:defRPr>
      </a:lvl4pPr>
      <a:lvl5pPr marL="2552700" indent="-457200" algn="l" rtl="0" eaLnBrk="0" fontAlgn="base" hangingPunct="0">
        <a:spcBef>
          <a:spcPts val="1800"/>
        </a:spcBef>
        <a:spcAft>
          <a:spcPct val="0"/>
        </a:spcAft>
        <a:buClr>
          <a:srgbClr val="D11349"/>
        </a:buClr>
        <a:buSzPct val="100000"/>
        <a:buFont typeface="Arial" pitchFamily="34" charset="0"/>
        <a:buChar char="-"/>
        <a:defRPr sz="4300">
          <a:solidFill>
            <a:srgbClr val="FFFFFF"/>
          </a:solidFill>
          <a:latin typeface="+mn-lt"/>
          <a:ea typeface="+mn-ea"/>
          <a:cs typeface="+mn-cs"/>
          <a:sym typeface="Arial" pitchFamily="34" charset="0"/>
        </a:defRPr>
      </a:lvl5pPr>
      <a:lvl6pPr marL="3009900" indent="-457200" algn="l" rtl="0" fontAlgn="base">
        <a:spcBef>
          <a:spcPts val="1800"/>
        </a:spcBef>
        <a:spcAft>
          <a:spcPct val="0"/>
        </a:spcAft>
        <a:buClr>
          <a:srgbClr val="D11349"/>
        </a:buClr>
        <a:buSzPct val="100000"/>
        <a:buFont typeface="Arial" charset="0"/>
        <a:buChar char="-"/>
        <a:defRPr sz="4300">
          <a:solidFill>
            <a:srgbClr val="FFFFFF"/>
          </a:solidFill>
          <a:latin typeface="+mn-lt"/>
          <a:ea typeface="+mn-ea"/>
          <a:cs typeface="+mn-cs"/>
          <a:sym typeface="Arial" charset="0"/>
        </a:defRPr>
      </a:lvl6pPr>
      <a:lvl7pPr marL="3467100" indent="-457200" algn="l" rtl="0" fontAlgn="base">
        <a:spcBef>
          <a:spcPts val="1800"/>
        </a:spcBef>
        <a:spcAft>
          <a:spcPct val="0"/>
        </a:spcAft>
        <a:buClr>
          <a:srgbClr val="D11349"/>
        </a:buClr>
        <a:buSzPct val="100000"/>
        <a:buFont typeface="Arial" charset="0"/>
        <a:buChar char="-"/>
        <a:defRPr sz="4300">
          <a:solidFill>
            <a:srgbClr val="FFFFFF"/>
          </a:solidFill>
          <a:latin typeface="+mn-lt"/>
          <a:ea typeface="+mn-ea"/>
          <a:cs typeface="+mn-cs"/>
          <a:sym typeface="Arial" charset="0"/>
        </a:defRPr>
      </a:lvl7pPr>
      <a:lvl8pPr marL="3924300" indent="-457200" algn="l" rtl="0" fontAlgn="base">
        <a:spcBef>
          <a:spcPts val="1800"/>
        </a:spcBef>
        <a:spcAft>
          <a:spcPct val="0"/>
        </a:spcAft>
        <a:buClr>
          <a:srgbClr val="D11349"/>
        </a:buClr>
        <a:buSzPct val="100000"/>
        <a:buFont typeface="Arial" charset="0"/>
        <a:buChar char="-"/>
        <a:defRPr sz="4300">
          <a:solidFill>
            <a:srgbClr val="FFFFFF"/>
          </a:solidFill>
          <a:latin typeface="+mn-lt"/>
          <a:ea typeface="+mn-ea"/>
          <a:cs typeface="+mn-cs"/>
          <a:sym typeface="Arial" charset="0"/>
        </a:defRPr>
      </a:lvl8pPr>
      <a:lvl9pPr marL="4381500" indent="-457200" algn="l" rtl="0" fontAlgn="base">
        <a:spcBef>
          <a:spcPts val="1800"/>
        </a:spcBef>
        <a:spcAft>
          <a:spcPct val="0"/>
        </a:spcAft>
        <a:buClr>
          <a:srgbClr val="D11349"/>
        </a:buClr>
        <a:buSzPct val="100000"/>
        <a:buFont typeface="Arial" charset="0"/>
        <a:buChar char="-"/>
        <a:defRPr sz="43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8.png"/><Relationship Id="rId5" Type="http://schemas.openxmlformats.org/officeDocument/2006/relationships/diagramQuickStyle" Target="../diagrams/quickStyle1.xml"/><Relationship Id="rId10"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ary@patternbuilders.com" TargetMode="External"/><Relationship Id="rId2" Type="http://schemas.openxmlformats.org/officeDocument/2006/relationships/hyperlink" Target="mailto:terence@patternbuilder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8229600" y="0"/>
            <a:ext cx="15328900" cy="7239000"/>
          </a:xfrm>
        </p:spPr>
        <p:txBody>
          <a:bodyPr/>
          <a:lstStyle/>
          <a:p>
            <a:pPr algn="l" eaLnBrk="1" hangingPunct="1">
              <a:defRPr/>
            </a:pPr>
            <a:r>
              <a:rPr lang="en-US" dirty="0" smtClean="0">
                <a:sym typeface="Arial Bold" charset="0"/>
              </a:rPr>
              <a:t>How Much Privacy Can We Really Expect?</a:t>
            </a:r>
          </a:p>
        </p:txBody>
      </p:sp>
      <p:sp>
        <p:nvSpPr>
          <p:cNvPr id="5122" name="Rectangle 2"/>
          <p:cNvSpPr>
            <a:spLocks noGrp="1" noChangeArrowheads="1"/>
          </p:cNvSpPr>
          <p:nvPr>
            <p:ph type="body" idx="1"/>
          </p:nvPr>
        </p:nvSpPr>
        <p:spPr>
          <a:xfrm>
            <a:off x="13487400" y="8382000"/>
            <a:ext cx="10363200" cy="2057400"/>
          </a:xfrm>
        </p:spPr>
        <p:txBody>
          <a:bodyPr/>
          <a:lstStyle/>
          <a:p>
            <a:pPr marL="0" indent="0" algn="l" eaLnBrk="1" hangingPunct="1">
              <a:defRPr/>
            </a:pPr>
            <a:r>
              <a:rPr lang="en-US" sz="3600" dirty="0" smtClean="0">
                <a:sym typeface="Arial" charset="0"/>
              </a:rPr>
              <a:t>By:</a:t>
            </a:r>
            <a:br>
              <a:rPr lang="en-US" sz="3600" dirty="0" smtClean="0">
                <a:sym typeface="Arial" charset="0"/>
              </a:rPr>
            </a:br>
            <a:r>
              <a:rPr lang="en-US" sz="3600" dirty="0" smtClean="0">
                <a:sym typeface="Arial" charset="0"/>
              </a:rPr>
              <a:t>Terence Craig, CEO, PatternBuilders</a:t>
            </a:r>
            <a:br>
              <a:rPr lang="en-US" sz="3600" dirty="0" smtClean="0">
                <a:sym typeface="Arial" charset="0"/>
              </a:rPr>
            </a:br>
            <a:r>
              <a:rPr lang="en-US" sz="3600" dirty="0" smtClean="0">
                <a:sym typeface="Arial" charset="0"/>
              </a:rPr>
              <a:t>Mary Ludloff, VP, Marketing, PatternBuilders</a:t>
            </a:r>
            <a:br>
              <a:rPr lang="en-US" sz="3600" dirty="0" smtClean="0">
                <a:sym typeface="Arial" charset="0"/>
              </a:rPr>
            </a:br>
            <a:endParaRPr lang="en-US" sz="3600" dirty="0" smtClean="0">
              <a:sym typeface="Arial" charset="0"/>
            </a:endParaRPr>
          </a:p>
        </p:txBody>
      </p:sp>
      <p:pic>
        <p:nvPicPr>
          <p:cNvPr id="4" name="Picture 3" descr="PrivacyBook33.png"/>
          <p:cNvPicPr>
            <a:picLocks noChangeAspect="1"/>
          </p:cNvPicPr>
          <p:nvPr/>
        </p:nvPicPr>
        <p:blipFill>
          <a:blip r:embed="rId3"/>
          <a:stretch>
            <a:fillRect/>
          </a:stretch>
        </p:blipFill>
        <p:spPr>
          <a:xfrm>
            <a:off x="8915400" y="7620000"/>
            <a:ext cx="3828478" cy="5021771"/>
          </a:xfrm>
          <a:prstGeom prst="rect">
            <a:avLst/>
          </a:prstGeom>
        </p:spPr>
      </p:pic>
      <p:pic>
        <p:nvPicPr>
          <p:cNvPr id="5" name="Picture 4" descr="pat-rgb.gif"/>
          <p:cNvPicPr>
            <a:picLocks noChangeAspect="1"/>
          </p:cNvPicPr>
          <p:nvPr/>
        </p:nvPicPr>
        <p:blipFill>
          <a:blip r:embed="rId4"/>
          <a:stretch>
            <a:fillRect/>
          </a:stretch>
        </p:blipFill>
        <p:spPr>
          <a:xfrm>
            <a:off x="16535400" y="10591800"/>
            <a:ext cx="2590800" cy="1295400"/>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p:txBody>
          <a:bodyPr/>
          <a:lstStyle/>
          <a:p>
            <a:pPr eaLnBrk="1" hangingPunct="1">
              <a:defRPr/>
            </a:pPr>
            <a:r>
              <a:rPr lang="en-US" dirty="0" smtClean="0">
                <a:sym typeface="Arial Bold" charset="0"/>
              </a:rPr>
              <a:t>Here’s What Intelius Had to Say</a:t>
            </a:r>
          </a:p>
        </p:txBody>
      </p:sp>
      <p:sp>
        <p:nvSpPr>
          <p:cNvPr id="7170" name="Rectangle 2"/>
          <p:cNvSpPr>
            <a:spLocks noGrp="1" noChangeArrowheads="1"/>
          </p:cNvSpPr>
          <p:nvPr>
            <p:ph type="body" idx="1"/>
          </p:nvPr>
        </p:nvSpPr>
        <p:spPr/>
        <p:txBody>
          <a:bodyPr/>
          <a:lstStyle/>
          <a:p>
            <a:pPr eaLnBrk="1" hangingPunct="1">
              <a:buFont typeface="Wingdings" charset="0"/>
              <a:buChar char="§"/>
              <a:defRPr/>
            </a:pPr>
            <a:endParaRPr lang="en-US" dirty="0" smtClean="0">
              <a:sym typeface="Arial" charset="0"/>
            </a:endParaRPr>
          </a:p>
        </p:txBody>
      </p:sp>
      <p:pic>
        <p:nvPicPr>
          <p:cNvPr id="4" name="Picture 3" descr="Intelius.png"/>
          <p:cNvPicPr>
            <a:picLocks noChangeAspect="1"/>
          </p:cNvPicPr>
          <p:nvPr/>
        </p:nvPicPr>
        <p:blipFill>
          <a:blip r:embed="rId2"/>
          <a:stretch>
            <a:fillRect/>
          </a:stretch>
        </p:blipFill>
        <p:spPr>
          <a:xfrm>
            <a:off x="3048000" y="3200400"/>
            <a:ext cx="16931640" cy="6940296"/>
          </a:xfrm>
          <a:prstGeom prst="rect">
            <a:avLst/>
          </a:prstGeom>
        </p:spPr>
      </p:pic>
      <p:sp>
        <p:nvSpPr>
          <p:cNvPr id="5" name="TextBox 4"/>
          <p:cNvSpPr txBox="1"/>
          <p:nvPr/>
        </p:nvSpPr>
        <p:spPr>
          <a:xfrm>
            <a:off x="3124200" y="10439400"/>
            <a:ext cx="17068800" cy="1200329"/>
          </a:xfrm>
          <a:prstGeom prst="rect">
            <a:avLst/>
          </a:prstGeom>
          <a:noFill/>
        </p:spPr>
        <p:txBody>
          <a:bodyPr wrap="square" rtlCol="0">
            <a:spAutoFit/>
          </a:bodyPr>
          <a:lstStyle/>
          <a:p>
            <a:r>
              <a:rPr lang="en-US" sz="3600" dirty="0" smtClean="0">
                <a:solidFill>
                  <a:srgbClr val="C00000"/>
                </a:solidFill>
                <a:latin typeface="Comic Sans MS" pitchFamily="66" charset="0"/>
              </a:rPr>
              <a:t>There’s other stuff to see here, but note the redactions (done by me). And keep in mind this is all publicly available information.</a:t>
            </a:r>
            <a:endParaRPr lang="en-US" sz="3600" dirty="0">
              <a:solidFill>
                <a:srgbClr val="C00000"/>
              </a:solidFill>
              <a:latin typeface="Comic Sans MS" pitchFamily="66" charset="0"/>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Here’s Some of What </a:t>
            </a:r>
            <a:r>
              <a:rPr lang="en-US" sz="6000" dirty="0" smtClean="0"/>
              <a:t>Acxiom </a:t>
            </a:r>
            <a:r>
              <a:rPr lang="en-US" sz="6000" dirty="0" smtClean="0"/>
              <a:t>Knows About 190 Million of Us</a:t>
            </a:r>
            <a:endParaRPr lang="en-US" sz="6000" dirty="0"/>
          </a:p>
        </p:txBody>
      </p:sp>
      <p:pic>
        <p:nvPicPr>
          <p:cNvPr id="4" name="Content Placeholder 3" descr="Axciom.png"/>
          <p:cNvPicPr>
            <a:picLocks noGrp="1" noChangeAspect="1"/>
          </p:cNvPicPr>
          <p:nvPr>
            <p:ph idx="1"/>
          </p:nvPr>
        </p:nvPicPr>
        <p:blipFill>
          <a:blip r:embed="rId2"/>
          <a:stretch>
            <a:fillRect/>
          </a:stretch>
        </p:blipFill>
        <p:spPr>
          <a:xfrm>
            <a:off x="1143000" y="1981200"/>
            <a:ext cx="10070855" cy="9520423"/>
          </a:xfrm>
        </p:spPr>
      </p:pic>
      <p:pic>
        <p:nvPicPr>
          <p:cNvPr id="5" name="Picture 4" descr="Axciom2.png"/>
          <p:cNvPicPr>
            <a:picLocks noChangeAspect="1"/>
          </p:cNvPicPr>
          <p:nvPr/>
        </p:nvPicPr>
        <p:blipFill>
          <a:blip r:embed="rId3"/>
          <a:stretch>
            <a:fillRect/>
          </a:stretch>
        </p:blipFill>
        <p:spPr>
          <a:xfrm>
            <a:off x="12573000" y="1981200"/>
            <a:ext cx="10050469" cy="9428685"/>
          </a:xfrm>
          <a:prstGeom prst="rect">
            <a:avLst/>
          </a:prstGeom>
        </p:spPr>
      </p:pic>
      <p:sp>
        <p:nvSpPr>
          <p:cNvPr id="6" name="Oval 5"/>
          <p:cNvSpPr/>
          <p:nvPr/>
        </p:nvSpPr>
        <p:spPr bwMode="auto">
          <a:xfrm>
            <a:off x="1066800" y="1981200"/>
            <a:ext cx="2819400" cy="5486400"/>
          </a:xfrm>
          <a:prstGeom prst="ellipse">
            <a:avLst/>
          </a:prstGeom>
          <a:noFill/>
          <a:ln w="1905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Oval 6"/>
          <p:cNvSpPr/>
          <p:nvPr/>
        </p:nvSpPr>
        <p:spPr bwMode="auto">
          <a:xfrm>
            <a:off x="6324600" y="1981200"/>
            <a:ext cx="1676400" cy="2362200"/>
          </a:xfrm>
          <a:prstGeom prst="ellipse">
            <a:avLst/>
          </a:prstGeom>
          <a:noFill/>
          <a:ln w="127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Oval 7"/>
          <p:cNvSpPr/>
          <p:nvPr/>
        </p:nvSpPr>
        <p:spPr bwMode="auto">
          <a:xfrm>
            <a:off x="3733800" y="9753600"/>
            <a:ext cx="2514600" cy="1981200"/>
          </a:xfrm>
          <a:prstGeom prst="ellipse">
            <a:avLst/>
          </a:prstGeom>
          <a:noFill/>
          <a:ln w="254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Oval 8"/>
          <p:cNvSpPr/>
          <p:nvPr/>
        </p:nvSpPr>
        <p:spPr bwMode="auto">
          <a:xfrm>
            <a:off x="8458200" y="8382000"/>
            <a:ext cx="2133600" cy="3200400"/>
          </a:xfrm>
          <a:prstGeom prst="ellipse">
            <a:avLst/>
          </a:prstGeom>
          <a:noFill/>
          <a:ln w="127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Oval 9"/>
          <p:cNvSpPr/>
          <p:nvPr/>
        </p:nvSpPr>
        <p:spPr bwMode="auto">
          <a:xfrm>
            <a:off x="19812000" y="1600200"/>
            <a:ext cx="1828800" cy="3048000"/>
          </a:xfrm>
          <a:prstGeom prst="ellipse">
            <a:avLst/>
          </a:prstGeom>
          <a:noFill/>
          <a:ln w="254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strVal val="#ppt_w*0.70"/>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Effect transition="in" filter="fade">
                                      <p:cBhvr>
                                        <p:cTn id="27" dur="1000"/>
                                        <p:tgtEl>
                                          <p:spTgt spid="9"/>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or Offline, We Are All Being Tracked</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5" descr="ipad.jpg"/>
          <p:cNvPicPr>
            <a:picLocks noChangeAspect="1"/>
          </p:cNvPicPr>
          <p:nvPr/>
        </p:nvPicPr>
        <p:blipFill>
          <a:blip r:embed="rId3" cstate="print"/>
          <a:stretch>
            <a:fillRect/>
          </a:stretch>
        </p:blipFill>
        <p:spPr bwMode="auto">
          <a:xfrm>
            <a:off x="2743200" y="5257800"/>
            <a:ext cx="3405188" cy="226599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pic>
        <p:nvPicPr>
          <p:cNvPr id="5" name="Picture 4" descr="smartphone.jpg"/>
          <p:cNvPicPr>
            <a:picLocks noChangeAspect="1"/>
          </p:cNvPicPr>
          <p:nvPr/>
        </p:nvPicPr>
        <p:blipFill>
          <a:blip r:embed="rId4" cstate="print"/>
          <a:stretch>
            <a:fillRect/>
          </a:stretch>
        </p:blipFill>
        <p:spPr>
          <a:xfrm>
            <a:off x="12039600" y="4572000"/>
            <a:ext cx="3714750" cy="2080260"/>
          </a:xfrm>
          <a:prstGeom prst="rect">
            <a:avLst/>
          </a:prstGeom>
        </p:spPr>
      </p:pic>
      <p:pic>
        <p:nvPicPr>
          <p:cNvPr id="6" name="Picture 5" descr="CCTV camera.jpg"/>
          <p:cNvPicPr>
            <a:picLocks noChangeAspect="1"/>
          </p:cNvPicPr>
          <p:nvPr/>
        </p:nvPicPr>
        <p:blipFill>
          <a:blip r:embed="rId5" cstate="print"/>
          <a:stretch>
            <a:fillRect/>
          </a:stretch>
        </p:blipFill>
        <p:spPr>
          <a:xfrm>
            <a:off x="6858000" y="7162800"/>
            <a:ext cx="3405188" cy="2265998"/>
          </a:xfrm>
          <a:prstGeom prst="rect">
            <a:avLst/>
          </a:prstGeom>
        </p:spPr>
      </p:pic>
      <p:pic>
        <p:nvPicPr>
          <p:cNvPr id="7" name="Picture 6" descr="EZpass.png"/>
          <p:cNvPicPr>
            <a:picLocks noChangeAspect="1"/>
          </p:cNvPicPr>
          <p:nvPr/>
        </p:nvPicPr>
        <p:blipFill>
          <a:blip r:embed="rId6" cstate="print"/>
          <a:stretch>
            <a:fillRect/>
          </a:stretch>
        </p:blipFill>
        <p:spPr>
          <a:xfrm>
            <a:off x="3124200" y="7924800"/>
            <a:ext cx="2860358" cy="2699385"/>
          </a:xfrm>
          <a:prstGeom prst="rect">
            <a:avLst/>
          </a:prstGeom>
        </p:spPr>
      </p:pic>
      <p:pic>
        <p:nvPicPr>
          <p:cNvPr id="8" name="Picture 7" descr="cars.jpg"/>
          <p:cNvPicPr>
            <a:picLocks noChangeAspect="1"/>
          </p:cNvPicPr>
          <p:nvPr/>
        </p:nvPicPr>
        <p:blipFill>
          <a:blip r:embed="rId7" cstate="print"/>
          <a:stretch>
            <a:fillRect/>
          </a:stretch>
        </p:blipFill>
        <p:spPr>
          <a:xfrm>
            <a:off x="15240000" y="8839200"/>
            <a:ext cx="3207068" cy="2402205"/>
          </a:xfrm>
          <a:prstGeom prst="rect">
            <a:avLst/>
          </a:prstGeom>
        </p:spPr>
      </p:pic>
      <p:pic>
        <p:nvPicPr>
          <p:cNvPr id="9" name="Picture 8" descr="GPS.jpg"/>
          <p:cNvPicPr>
            <a:picLocks noChangeAspect="1"/>
          </p:cNvPicPr>
          <p:nvPr/>
        </p:nvPicPr>
        <p:blipFill>
          <a:blip r:embed="rId8" cstate="print"/>
          <a:stretch>
            <a:fillRect/>
          </a:stretch>
        </p:blipFill>
        <p:spPr>
          <a:xfrm>
            <a:off x="12039600" y="7315200"/>
            <a:ext cx="3033713" cy="2550795"/>
          </a:xfrm>
          <a:prstGeom prst="rect">
            <a:avLst/>
          </a:prstGeom>
        </p:spPr>
      </p:pic>
      <p:pic>
        <p:nvPicPr>
          <p:cNvPr id="10" name="Picture 9" descr="loyalty cards.png"/>
          <p:cNvPicPr>
            <a:picLocks noChangeAspect="1"/>
          </p:cNvPicPr>
          <p:nvPr/>
        </p:nvPicPr>
        <p:blipFill>
          <a:blip r:embed="rId9" cstate="print"/>
          <a:stretch>
            <a:fillRect/>
          </a:stretch>
        </p:blipFill>
        <p:spPr>
          <a:xfrm>
            <a:off x="17526000" y="6858000"/>
            <a:ext cx="3207068" cy="2402205"/>
          </a:xfrm>
          <a:prstGeom prst="rect">
            <a:avLst/>
          </a:prstGeom>
        </p:spPr>
      </p:pic>
      <p:pic>
        <p:nvPicPr>
          <p:cNvPr id="11" name="Picture 10" descr="Spy Drones.jpg"/>
          <p:cNvPicPr>
            <a:picLocks noChangeAspect="1"/>
          </p:cNvPicPr>
          <p:nvPr/>
        </p:nvPicPr>
        <p:blipFill>
          <a:blip r:embed="rId10" cstate="print"/>
          <a:stretch>
            <a:fillRect/>
          </a:stretch>
        </p:blipFill>
        <p:spPr>
          <a:xfrm>
            <a:off x="16916400" y="4114800"/>
            <a:ext cx="3813810" cy="2030730"/>
          </a:xfrm>
          <a:prstGeom prst="rect">
            <a:avLst/>
          </a:prstGeom>
        </p:spPr>
      </p:pic>
      <p:pic>
        <p:nvPicPr>
          <p:cNvPr id="12" name="Picture 11" descr="laptop.jpg"/>
          <p:cNvPicPr>
            <a:picLocks noChangeAspect="1"/>
          </p:cNvPicPr>
          <p:nvPr/>
        </p:nvPicPr>
        <p:blipFill>
          <a:blip r:embed="rId11" cstate="print"/>
          <a:stretch>
            <a:fillRect/>
          </a:stretch>
        </p:blipFill>
        <p:spPr>
          <a:xfrm>
            <a:off x="7315200" y="3962400"/>
            <a:ext cx="3293745" cy="23526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p:stCondLst>
                              <p:cond delay="2500"/>
                            </p:stCondLst>
                            <p:childTnLst>
                              <p:par>
                                <p:cTn id="21" presetID="9"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par>
                          <p:cTn id="24" fill="hold">
                            <p:stCondLst>
                              <p:cond delay="3000"/>
                            </p:stCondLst>
                            <p:childTnLst>
                              <p:par>
                                <p:cTn id="25" presetID="9"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par>
                          <p:cTn id="28" fill="hold">
                            <p:stCondLst>
                              <p:cond delay="3500"/>
                            </p:stCondLst>
                            <p:childTnLst>
                              <p:par>
                                <p:cTn id="29" presetID="9"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par>
                          <p:cTn id="32" fill="hold">
                            <p:stCondLst>
                              <p:cond delay="4000"/>
                            </p:stCondLst>
                            <p:childTnLst>
                              <p:par>
                                <p:cTn id="33" presetID="9"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par>
                          <p:cTn id="36" fill="hold">
                            <p:stCondLst>
                              <p:cond delay="4500"/>
                            </p:stCondLst>
                            <p:childTnLst>
                              <p:par>
                                <p:cTn id="37" presetID="9"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Collectors are On the Rise</a:t>
            </a:r>
            <a:endParaRPr lang="en-US" dirty="0"/>
          </a:p>
        </p:txBody>
      </p:sp>
      <p:sp>
        <p:nvSpPr>
          <p:cNvPr id="3" name="Content Placeholder 2"/>
          <p:cNvSpPr>
            <a:spLocks noGrp="1"/>
          </p:cNvSpPr>
          <p:nvPr>
            <p:ph idx="1"/>
          </p:nvPr>
        </p:nvSpPr>
        <p:spPr>
          <a:xfrm>
            <a:off x="723900" y="2743200"/>
            <a:ext cx="22987000" cy="10972800"/>
          </a:xfrm>
        </p:spPr>
        <p:txBody>
          <a:bodyPr/>
          <a:lstStyle/>
          <a:p>
            <a:r>
              <a:rPr lang="en-US" sz="4800" dirty="0" smtClean="0"/>
              <a:t>There are the “giants” like Google, Facebook, and Twitter…</a:t>
            </a:r>
          </a:p>
          <a:p>
            <a:r>
              <a:rPr lang="en-US" sz="4800" dirty="0" smtClean="0"/>
              <a:t>There are organizations and agencies like the Florida DMV…</a:t>
            </a:r>
          </a:p>
          <a:p>
            <a:r>
              <a:rPr lang="en-US" sz="4800" dirty="0" smtClean="0"/>
              <a:t>There are “Mom &amp; Pop” operations that specialize</a:t>
            </a:r>
            <a:r>
              <a:rPr lang="en-US" sz="4400" dirty="0" smtClean="0"/>
              <a:t>…</a:t>
            </a:r>
          </a:p>
          <a:p>
            <a:endParaRPr lang="en-US" dirty="0"/>
          </a:p>
        </p:txBody>
      </p:sp>
      <p:sp>
        <p:nvSpPr>
          <p:cNvPr id="4" name="TextBox 3"/>
          <p:cNvSpPr txBox="1"/>
          <p:nvPr/>
        </p:nvSpPr>
        <p:spPr>
          <a:xfrm>
            <a:off x="0" y="7315200"/>
            <a:ext cx="24384000" cy="2862322"/>
          </a:xfrm>
          <a:prstGeom prst="rect">
            <a:avLst/>
          </a:prstGeom>
          <a:solidFill>
            <a:srgbClr val="C00000"/>
          </a:solidFill>
        </p:spPr>
        <p:txBody>
          <a:bodyPr wrap="square" rtlCol="0">
            <a:spAutoFit/>
          </a:bodyPr>
          <a:lstStyle/>
          <a:p>
            <a:pPr algn="ctr"/>
            <a:r>
              <a:rPr lang="en-US" sz="6000" dirty="0" smtClean="0">
                <a:solidFill>
                  <a:schemeClr val="bg1"/>
                </a:solidFill>
                <a:latin typeface="Comic Sans MS" pitchFamily="66" charset="0"/>
              </a:rPr>
              <a:t>Our personal information is a commodity that supports thriving business models—from tens of billions down to hundreds and thousands of dollars.</a:t>
            </a:r>
            <a:endParaRPr lang="en-US" sz="6000" dirty="0">
              <a:solidFill>
                <a:schemeClr val="bg1"/>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1000"/>
                                        <p:tgtEl>
                                          <p:spTgt spid="3">
                                            <p:txEl>
                                              <p:pRg st="0" end="0"/>
                                            </p:txEl>
                                          </p:spTgt>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1000"/>
                                        <p:tgtEl>
                                          <p:spTgt spid="3">
                                            <p:txEl>
                                              <p:pRg st="1" end="1"/>
                                            </p:txEl>
                                          </p:spTgt>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1000"/>
                                        <p:tgtEl>
                                          <p:spTgt spid="3">
                                            <p:txEl>
                                              <p:pRg st="2" end="2"/>
                                            </p:txEl>
                                          </p:spTgt>
                                        </p:tgtEl>
                                      </p:cBhvr>
                                    </p:animEffect>
                                  </p:childTnLst>
                                </p:cTn>
                              </p:par>
                            </p:childTnLst>
                          </p:cTn>
                        </p:par>
                        <p:par>
                          <p:cTn id="20" fill="hold">
                            <p:stCondLst>
                              <p:cond delay="4000"/>
                            </p:stCondLst>
                            <p:childTnLst>
                              <p:par>
                                <p:cTn id="21" presetID="55"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0.70"/>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Its Uses Are Infinite</a:t>
            </a:r>
            <a:endParaRPr lang="en-US" dirty="0"/>
          </a:p>
        </p:txBody>
      </p:sp>
      <p:graphicFrame>
        <p:nvGraphicFramePr>
          <p:cNvPr id="4" name="Content Placeholder 3"/>
          <p:cNvGraphicFramePr>
            <a:graphicFrameLocks noGrp="1"/>
          </p:cNvGraphicFramePr>
          <p:nvPr>
            <p:ph idx="1"/>
          </p:nvPr>
        </p:nvGraphicFramePr>
        <p:xfrm>
          <a:off x="723900" y="1816100"/>
          <a:ext cx="22987000" cy="999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Target.jpg"/>
          <p:cNvPicPr>
            <a:picLocks noChangeAspect="1"/>
          </p:cNvPicPr>
          <p:nvPr/>
        </p:nvPicPr>
        <p:blipFill>
          <a:blip r:embed="rId8"/>
          <a:stretch>
            <a:fillRect/>
          </a:stretch>
        </p:blipFill>
        <p:spPr>
          <a:xfrm>
            <a:off x="2057400" y="2514600"/>
            <a:ext cx="2247900" cy="1733550"/>
          </a:xfrm>
          <a:prstGeom prst="rect">
            <a:avLst/>
          </a:prstGeom>
        </p:spPr>
      </p:pic>
      <p:pic>
        <p:nvPicPr>
          <p:cNvPr id="6" name="Picture 5" descr="vote.jpg"/>
          <p:cNvPicPr>
            <a:picLocks noChangeAspect="1"/>
          </p:cNvPicPr>
          <p:nvPr/>
        </p:nvPicPr>
        <p:blipFill>
          <a:blip r:embed="rId9"/>
          <a:stretch>
            <a:fillRect/>
          </a:stretch>
        </p:blipFill>
        <p:spPr>
          <a:xfrm>
            <a:off x="2209800" y="5791200"/>
            <a:ext cx="1981200" cy="1952625"/>
          </a:xfrm>
          <a:prstGeom prst="rect">
            <a:avLst/>
          </a:prstGeom>
        </p:spPr>
      </p:pic>
      <p:pic>
        <p:nvPicPr>
          <p:cNvPr id="7" name="Picture 6" descr="twitter.png"/>
          <p:cNvPicPr>
            <a:picLocks noChangeAspect="1"/>
          </p:cNvPicPr>
          <p:nvPr/>
        </p:nvPicPr>
        <p:blipFill>
          <a:blip r:embed="rId10"/>
          <a:stretch>
            <a:fillRect/>
          </a:stretch>
        </p:blipFill>
        <p:spPr>
          <a:xfrm>
            <a:off x="3810000" y="9372600"/>
            <a:ext cx="1478756" cy="1478756"/>
          </a:xfrm>
          <a:prstGeom prst="rect">
            <a:avLst/>
          </a:prstGeom>
        </p:spPr>
      </p:pic>
      <p:pic>
        <p:nvPicPr>
          <p:cNvPr id="8" name="Picture 7" descr="google plus.png"/>
          <p:cNvPicPr>
            <a:picLocks noChangeAspect="1"/>
          </p:cNvPicPr>
          <p:nvPr/>
        </p:nvPicPr>
        <p:blipFill>
          <a:blip r:embed="rId11"/>
          <a:stretch>
            <a:fillRect/>
          </a:stretch>
        </p:blipFill>
        <p:spPr>
          <a:xfrm>
            <a:off x="1600200" y="10363200"/>
            <a:ext cx="1914525" cy="1072134"/>
          </a:xfrm>
          <a:prstGeom prst="rect">
            <a:avLst/>
          </a:prstGeom>
        </p:spPr>
      </p:pic>
      <p:pic>
        <p:nvPicPr>
          <p:cNvPr id="9" name="Picture 8" descr="facebook.png"/>
          <p:cNvPicPr>
            <a:picLocks noChangeAspect="1"/>
          </p:cNvPicPr>
          <p:nvPr/>
        </p:nvPicPr>
        <p:blipFill>
          <a:blip r:embed="rId12"/>
          <a:stretch>
            <a:fillRect/>
          </a:stretch>
        </p:blipFill>
        <p:spPr>
          <a:xfrm>
            <a:off x="1828800" y="9144000"/>
            <a:ext cx="1158240" cy="1158240"/>
          </a:xfrm>
          <a:prstGeom prst="rect">
            <a:avLst/>
          </a:prstGeo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23900" y="4953000"/>
            <a:ext cx="22987000" cy="8763000"/>
          </a:xfrm>
        </p:spPr>
        <p:txBody>
          <a:bodyPr/>
          <a:lstStyle/>
          <a:p>
            <a:pPr marL="1060450" indent="-742950" algn="ctr">
              <a:buNone/>
            </a:pPr>
            <a:r>
              <a:rPr lang="en-US" sz="11500" dirty="0" smtClean="0">
                <a:solidFill>
                  <a:srgbClr val="C00000"/>
                </a:solidFill>
              </a:rPr>
              <a:t>Three things we know for sure.</a:t>
            </a:r>
            <a:endParaRPr lang="en-US" sz="11500" dirty="0">
              <a:solidFill>
                <a:srgbClr val="C00000"/>
              </a:solidFill>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23900" y="533400"/>
            <a:ext cx="22987000" cy="13182600"/>
          </a:xfrm>
        </p:spPr>
        <p:txBody>
          <a:bodyPr/>
          <a:lstStyle/>
          <a:p>
            <a:pPr algn="ctr">
              <a:buNone/>
            </a:pPr>
            <a:r>
              <a:rPr lang="en-US" sz="6000" dirty="0" smtClean="0">
                <a:solidFill>
                  <a:srgbClr val="C00000"/>
                </a:solidFill>
              </a:rPr>
              <a:t>1. If you want it kept private, keep it off the ‘Net and your devices.</a:t>
            </a:r>
            <a:endParaRPr lang="en-US" sz="6000" dirty="0">
              <a:solidFill>
                <a:srgbClr val="C00000"/>
              </a:solidFill>
            </a:endParaRPr>
          </a:p>
        </p:txBody>
      </p:sp>
      <p:pic>
        <p:nvPicPr>
          <p:cNvPr id="4" name="Content Placeholder 5" descr="Internet Privacy.jpg"/>
          <p:cNvPicPr>
            <a:picLocks noChangeAspect="1"/>
          </p:cNvPicPr>
          <p:nvPr/>
        </p:nvPicPr>
        <p:blipFill>
          <a:blip r:embed="rId2" cstate="print"/>
          <a:stretch>
            <a:fillRect/>
          </a:stretch>
        </p:blipFill>
        <p:spPr>
          <a:xfrm>
            <a:off x="2514600" y="4183142"/>
            <a:ext cx="6414135" cy="4804410"/>
          </a:xfrm>
          <a:prstGeom prst="rect">
            <a:avLst/>
          </a:prstGeom>
        </p:spPr>
      </p:pic>
      <p:pic>
        <p:nvPicPr>
          <p:cNvPr id="5" name="Picture 4" descr="NoTablets.jpg"/>
          <p:cNvPicPr>
            <a:picLocks noChangeAspect="1"/>
          </p:cNvPicPr>
          <p:nvPr/>
        </p:nvPicPr>
        <p:blipFill>
          <a:blip r:embed="rId3"/>
          <a:stretch>
            <a:fillRect/>
          </a:stretch>
        </p:blipFill>
        <p:spPr>
          <a:xfrm>
            <a:off x="10744200" y="4495800"/>
            <a:ext cx="4179094" cy="4179094"/>
          </a:xfrm>
          <a:prstGeom prst="rect">
            <a:avLst/>
          </a:prstGeom>
        </p:spPr>
      </p:pic>
      <p:pic>
        <p:nvPicPr>
          <p:cNvPr id="7" name="Picture 6" descr="No cell phone.jpg"/>
          <p:cNvPicPr>
            <a:picLocks noChangeAspect="1"/>
          </p:cNvPicPr>
          <p:nvPr/>
        </p:nvPicPr>
        <p:blipFill>
          <a:blip r:embed="rId4"/>
          <a:stretch>
            <a:fillRect/>
          </a:stretch>
        </p:blipFill>
        <p:spPr>
          <a:xfrm>
            <a:off x="17145000" y="4428506"/>
            <a:ext cx="4410837" cy="431368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1000"/>
                                        <p:tgtEl>
                                          <p:spTgt spid="4"/>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1000"/>
                                        <p:tgtEl>
                                          <p:spTgt spid="5"/>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381000"/>
            <a:ext cx="22987000" cy="13335000"/>
          </a:xfrm>
        </p:spPr>
        <p:txBody>
          <a:bodyPr/>
          <a:lstStyle/>
          <a:p>
            <a:pPr algn="ctr">
              <a:buNone/>
            </a:pPr>
            <a:r>
              <a:rPr lang="en-US" sz="6000" dirty="0" smtClean="0">
                <a:solidFill>
                  <a:srgbClr val="C00000"/>
                </a:solidFill>
              </a:rPr>
              <a:t>2. At some point </a:t>
            </a:r>
            <a:r>
              <a:rPr lang="en-US" sz="6000" u="sng" dirty="0" smtClean="0">
                <a:solidFill>
                  <a:srgbClr val="C00000"/>
                </a:solidFill>
              </a:rPr>
              <a:t>in your life</a:t>
            </a:r>
            <a:r>
              <a:rPr lang="en-US" sz="6000" dirty="0" smtClean="0">
                <a:solidFill>
                  <a:srgbClr val="C00000"/>
                </a:solidFill>
              </a:rPr>
              <a:t>, you will be the victim of a data security or privacy breach—most likely multiple times.</a:t>
            </a:r>
            <a:endParaRPr lang="en-US" sz="6000" dirty="0">
              <a:solidFill>
                <a:srgbClr val="C00000"/>
              </a:solidFill>
            </a:endParaRPr>
          </a:p>
        </p:txBody>
      </p:sp>
      <p:pic>
        <p:nvPicPr>
          <p:cNvPr id="4" name="Picture 3" descr="security breach.jpg"/>
          <p:cNvPicPr>
            <a:picLocks noChangeAspect="1"/>
          </p:cNvPicPr>
          <p:nvPr/>
        </p:nvPicPr>
        <p:blipFill>
          <a:blip r:embed="rId2"/>
          <a:stretch>
            <a:fillRect/>
          </a:stretch>
        </p:blipFill>
        <p:spPr>
          <a:xfrm>
            <a:off x="4572000" y="4953000"/>
            <a:ext cx="6674549" cy="3599021"/>
          </a:xfrm>
          <a:prstGeom prst="rect">
            <a:avLst/>
          </a:prstGeom>
        </p:spPr>
      </p:pic>
      <p:pic>
        <p:nvPicPr>
          <p:cNvPr id="5" name="Picture 4" descr="PrivacyBreach.jpg"/>
          <p:cNvPicPr>
            <a:picLocks noChangeAspect="1"/>
          </p:cNvPicPr>
          <p:nvPr/>
        </p:nvPicPr>
        <p:blipFill>
          <a:blip r:embed="rId3"/>
          <a:stretch>
            <a:fillRect/>
          </a:stretch>
        </p:blipFill>
        <p:spPr>
          <a:xfrm>
            <a:off x="14097000" y="4826412"/>
            <a:ext cx="5809869" cy="385219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533400"/>
            <a:ext cx="22987000" cy="13182600"/>
          </a:xfrm>
        </p:spPr>
        <p:txBody>
          <a:bodyPr/>
          <a:lstStyle/>
          <a:p>
            <a:pPr algn="ctr">
              <a:buNone/>
            </a:pPr>
            <a:r>
              <a:rPr lang="en-US" sz="6000" dirty="0" smtClean="0">
                <a:solidFill>
                  <a:srgbClr val="C00000"/>
                </a:solidFill>
              </a:rPr>
              <a:t>3. At some point in </a:t>
            </a:r>
            <a:r>
              <a:rPr lang="en-US" sz="6000" u="sng" dirty="0" smtClean="0">
                <a:solidFill>
                  <a:srgbClr val="C00000"/>
                </a:solidFill>
              </a:rPr>
              <a:t>your company’s life</a:t>
            </a:r>
            <a:r>
              <a:rPr lang="en-US" sz="6000" dirty="0" smtClean="0">
                <a:solidFill>
                  <a:srgbClr val="C00000"/>
                </a:solidFill>
              </a:rPr>
              <a:t>, they will experience a data security or privacy breach—most likely multiple times.</a:t>
            </a:r>
            <a:endParaRPr lang="en-US" sz="6000" dirty="0">
              <a:solidFill>
                <a:srgbClr val="C00000"/>
              </a:solidFill>
            </a:endParaRPr>
          </a:p>
        </p:txBody>
      </p:sp>
      <p:pic>
        <p:nvPicPr>
          <p:cNvPr id="6" name="Picture 5" descr="google.jpg"/>
          <p:cNvPicPr>
            <a:picLocks noChangeAspect="1"/>
          </p:cNvPicPr>
          <p:nvPr/>
        </p:nvPicPr>
        <p:blipFill>
          <a:blip r:embed="rId2"/>
          <a:stretch>
            <a:fillRect/>
          </a:stretch>
        </p:blipFill>
        <p:spPr>
          <a:xfrm>
            <a:off x="762000" y="4953000"/>
            <a:ext cx="3314700" cy="1381125"/>
          </a:xfrm>
          <a:prstGeom prst="rect">
            <a:avLst/>
          </a:prstGeom>
        </p:spPr>
      </p:pic>
      <p:pic>
        <p:nvPicPr>
          <p:cNvPr id="7" name="Picture 6" descr="facebook.png"/>
          <p:cNvPicPr>
            <a:picLocks noChangeAspect="1"/>
          </p:cNvPicPr>
          <p:nvPr/>
        </p:nvPicPr>
        <p:blipFill>
          <a:blip r:embed="rId3"/>
          <a:stretch>
            <a:fillRect/>
          </a:stretch>
        </p:blipFill>
        <p:spPr>
          <a:xfrm>
            <a:off x="4800600" y="4876800"/>
            <a:ext cx="3714750" cy="1228725"/>
          </a:xfrm>
          <a:prstGeom prst="rect">
            <a:avLst/>
          </a:prstGeom>
        </p:spPr>
      </p:pic>
      <p:pic>
        <p:nvPicPr>
          <p:cNvPr id="8" name="Picture 7" descr="LinkedIn.jpg"/>
          <p:cNvPicPr>
            <a:picLocks noChangeAspect="1"/>
          </p:cNvPicPr>
          <p:nvPr/>
        </p:nvPicPr>
        <p:blipFill>
          <a:blip r:embed="rId4"/>
          <a:stretch>
            <a:fillRect/>
          </a:stretch>
        </p:blipFill>
        <p:spPr>
          <a:xfrm>
            <a:off x="9525000" y="4876800"/>
            <a:ext cx="2466975" cy="1847850"/>
          </a:xfrm>
          <a:prstGeom prst="rect">
            <a:avLst/>
          </a:prstGeom>
        </p:spPr>
      </p:pic>
      <p:pic>
        <p:nvPicPr>
          <p:cNvPr id="9" name="Picture 8" descr="epsilon.jpg"/>
          <p:cNvPicPr>
            <a:picLocks noChangeAspect="1"/>
          </p:cNvPicPr>
          <p:nvPr/>
        </p:nvPicPr>
        <p:blipFill>
          <a:blip r:embed="rId5"/>
          <a:stretch>
            <a:fillRect/>
          </a:stretch>
        </p:blipFill>
        <p:spPr>
          <a:xfrm>
            <a:off x="19507200" y="4343400"/>
            <a:ext cx="4134517" cy="2786634"/>
          </a:xfrm>
          <a:prstGeom prst="rect">
            <a:avLst/>
          </a:prstGeom>
        </p:spPr>
      </p:pic>
      <p:pic>
        <p:nvPicPr>
          <p:cNvPr id="10" name="Picture 9" descr="college.png"/>
          <p:cNvPicPr>
            <a:picLocks noChangeAspect="1"/>
          </p:cNvPicPr>
          <p:nvPr/>
        </p:nvPicPr>
        <p:blipFill>
          <a:blip r:embed="rId6"/>
          <a:stretch>
            <a:fillRect/>
          </a:stretch>
        </p:blipFill>
        <p:spPr>
          <a:xfrm>
            <a:off x="3886200" y="7162800"/>
            <a:ext cx="2359914" cy="1878616"/>
          </a:xfrm>
          <a:prstGeom prst="rect">
            <a:avLst/>
          </a:prstGeom>
        </p:spPr>
      </p:pic>
      <p:pic>
        <p:nvPicPr>
          <p:cNvPr id="11" name="Picture 10" descr="zappos.png"/>
          <p:cNvPicPr>
            <a:picLocks noChangeAspect="1"/>
          </p:cNvPicPr>
          <p:nvPr/>
        </p:nvPicPr>
        <p:blipFill>
          <a:blip r:embed="rId7"/>
          <a:stretch>
            <a:fillRect/>
          </a:stretch>
        </p:blipFill>
        <p:spPr>
          <a:xfrm>
            <a:off x="7162800" y="7543800"/>
            <a:ext cx="3448050" cy="1323975"/>
          </a:xfrm>
          <a:prstGeom prst="rect">
            <a:avLst/>
          </a:prstGeom>
        </p:spPr>
      </p:pic>
      <p:pic>
        <p:nvPicPr>
          <p:cNvPr id="12" name="Picture 11" descr="global payments.jpg"/>
          <p:cNvPicPr>
            <a:picLocks noChangeAspect="1"/>
          </p:cNvPicPr>
          <p:nvPr/>
        </p:nvPicPr>
        <p:blipFill>
          <a:blip r:embed="rId8"/>
          <a:stretch>
            <a:fillRect/>
          </a:stretch>
        </p:blipFill>
        <p:spPr>
          <a:xfrm>
            <a:off x="11811000" y="7391400"/>
            <a:ext cx="2857500" cy="1600200"/>
          </a:xfrm>
          <a:prstGeom prst="rect">
            <a:avLst/>
          </a:prstGeom>
        </p:spPr>
      </p:pic>
      <p:pic>
        <p:nvPicPr>
          <p:cNvPr id="13" name="Picture 12" descr="Yahoo.jpg"/>
          <p:cNvPicPr>
            <a:picLocks noChangeAspect="1"/>
          </p:cNvPicPr>
          <p:nvPr/>
        </p:nvPicPr>
        <p:blipFill>
          <a:blip r:embed="rId9"/>
          <a:stretch>
            <a:fillRect/>
          </a:stretch>
        </p:blipFill>
        <p:spPr>
          <a:xfrm>
            <a:off x="15849600" y="7239000"/>
            <a:ext cx="2552700" cy="1790700"/>
          </a:xfrm>
          <a:prstGeom prst="rect">
            <a:avLst/>
          </a:prstGeom>
        </p:spPr>
      </p:pic>
      <p:pic>
        <p:nvPicPr>
          <p:cNvPr id="14" name="Picture 13" descr="Wyndham.png"/>
          <p:cNvPicPr>
            <a:picLocks noChangeAspect="1"/>
          </p:cNvPicPr>
          <p:nvPr/>
        </p:nvPicPr>
        <p:blipFill>
          <a:blip r:embed="rId10"/>
          <a:stretch>
            <a:fillRect/>
          </a:stretch>
        </p:blipFill>
        <p:spPr>
          <a:xfrm>
            <a:off x="19354800" y="8153400"/>
            <a:ext cx="4143375" cy="1104900"/>
          </a:xfrm>
          <a:prstGeom prst="rect">
            <a:avLst/>
          </a:prstGeom>
        </p:spPr>
      </p:pic>
      <p:pic>
        <p:nvPicPr>
          <p:cNvPr id="15" name="Picture 14" descr="eHarmony.jpg"/>
          <p:cNvPicPr>
            <a:picLocks noChangeAspect="1"/>
          </p:cNvPicPr>
          <p:nvPr/>
        </p:nvPicPr>
        <p:blipFill>
          <a:blip r:embed="rId11"/>
          <a:stretch>
            <a:fillRect/>
          </a:stretch>
        </p:blipFill>
        <p:spPr>
          <a:xfrm>
            <a:off x="13563600" y="5334000"/>
            <a:ext cx="4772025" cy="962025"/>
          </a:xfrm>
          <a:prstGeom prst="rect">
            <a:avLst/>
          </a:prstGeom>
        </p:spPr>
      </p:pic>
      <p:pic>
        <p:nvPicPr>
          <p:cNvPr id="16" name="Picture 15" descr="U of Nebraska.jpg"/>
          <p:cNvPicPr>
            <a:picLocks noChangeAspect="1"/>
          </p:cNvPicPr>
          <p:nvPr/>
        </p:nvPicPr>
        <p:blipFill>
          <a:blip r:embed="rId12"/>
          <a:stretch>
            <a:fillRect/>
          </a:stretch>
        </p:blipFill>
        <p:spPr>
          <a:xfrm>
            <a:off x="990600" y="7239000"/>
            <a:ext cx="2143125" cy="21431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500"/>
                                        <p:tgtEl>
                                          <p:spTgt spid="16"/>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ssolv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Advice to Consumers</a:t>
            </a:r>
            <a:endParaRPr lang="en-US" dirty="0"/>
          </a:p>
        </p:txBody>
      </p:sp>
      <p:graphicFrame>
        <p:nvGraphicFramePr>
          <p:cNvPr id="4" name="Content Placeholder 3"/>
          <p:cNvGraphicFramePr>
            <a:graphicFrameLocks noGrp="1"/>
          </p:cNvGraphicFramePr>
          <p:nvPr>
            <p:ph idx="1"/>
          </p:nvPr>
        </p:nvGraphicFramePr>
        <p:xfrm>
          <a:off x="723900" y="1676400"/>
          <a:ext cx="22987000" cy="1028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I Begin: A Disclaimer</a:t>
            </a:r>
            <a:endParaRPr lang="en-US" dirty="0"/>
          </a:p>
        </p:txBody>
      </p:sp>
      <p:pic>
        <p:nvPicPr>
          <p:cNvPr id="8" name="Content Placeholder 7" descr="Privacy 2.jpg"/>
          <p:cNvPicPr>
            <a:picLocks noGrp="1" noChangeAspect="1"/>
          </p:cNvPicPr>
          <p:nvPr>
            <p:ph idx="1"/>
          </p:nvPr>
        </p:nvPicPr>
        <p:blipFill>
          <a:blip r:embed="rId2"/>
          <a:stretch>
            <a:fillRect/>
          </a:stretch>
        </p:blipFill>
        <p:spPr>
          <a:xfrm>
            <a:off x="1295400" y="4114800"/>
            <a:ext cx="8885682" cy="4992624"/>
          </a:xfrm>
        </p:spPr>
      </p:pic>
      <p:sp>
        <p:nvSpPr>
          <p:cNvPr id="9" name="TextBox 8"/>
          <p:cNvSpPr txBox="1"/>
          <p:nvPr/>
        </p:nvSpPr>
        <p:spPr>
          <a:xfrm>
            <a:off x="11506200" y="4800600"/>
            <a:ext cx="11887200" cy="3785652"/>
          </a:xfrm>
          <a:prstGeom prst="rect">
            <a:avLst/>
          </a:prstGeom>
          <a:noFill/>
        </p:spPr>
        <p:txBody>
          <a:bodyPr wrap="square" rtlCol="0">
            <a:spAutoFit/>
          </a:bodyPr>
          <a:lstStyle/>
          <a:p>
            <a:r>
              <a:rPr lang="en-US" sz="4800" i="1" dirty="0" smtClean="0">
                <a:solidFill>
                  <a:srgbClr val="FF0000"/>
                </a:solidFill>
              </a:rPr>
              <a:t>While I believe that privacy, as we used to know it, is dead, a funny thing happened as I worked on this session… There were some pieces of information I was not comfortable with. Go figure!</a:t>
            </a:r>
            <a:endParaRPr lang="en-US" sz="4800" i="1" dirty="0">
              <a:solidFill>
                <a:srgbClr val="FF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Advice to Business Players—The 4 B’s</a:t>
            </a:r>
            <a:endParaRPr lang="en-US" dirty="0"/>
          </a:p>
        </p:txBody>
      </p:sp>
      <p:graphicFrame>
        <p:nvGraphicFramePr>
          <p:cNvPr id="4" name="Content Placeholder 3"/>
          <p:cNvGraphicFramePr>
            <a:graphicFrameLocks noGrp="1"/>
          </p:cNvGraphicFramePr>
          <p:nvPr>
            <p:ph idx="1"/>
          </p:nvPr>
        </p:nvGraphicFramePr>
        <p:xfrm>
          <a:off x="3962400" y="1752600"/>
          <a:ext cx="16306800" cy="982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the World We Now Live In</a:t>
            </a:r>
            <a:endParaRPr lang="en-US" dirty="0"/>
          </a:p>
        </p:txBody>
      </p:sp>
      <p:sp>
        <p:nvSpPr>
          <p:cNvPr id="5" name="TextBox 4"/>
          <p:cNvSpPr txBox="1"/>
          <p:nvPr/>
        </p:nvSpPr>
        <p:spPr>
          <a:xfrm>
            <a:off x="0" y="4343400"/>
            <a:ext cx="24384000" cy="5509200"/>
          </a:xfrm>
          <a:prstGeom prst="rect">
            <a:avLst/>
          </a:prstGeom>
          <a:solidFill>
            <a:srgbClr val="C00000"/>
          </a:solidFill>
        </p:spPr>
        <p:txBody>
          <a:bodyPr wrap="square" rtlCol="0">
            <a:spAutoFit/>
          </a:bodyPr>
          <a:lstStyle/>
          <a:p>
            <a:pPr marL="548640"/>
            <a:r>
              <a:rPr lang="en-US" sz="4400" dirty="0" smtClean="0">
                <a:solidFill>
                  <a:schemeClr val="bg1"/>
                </a:solidFill>
                <a:latin typeface="Comic Sans MS" pitchFamily="66" charset="0"/>
              </a:rPr>
              <a:t>"We're able to analyze what people are viewing on their handsets. If you're at an MLB game, we can tell if you're viewing ESPN, we can tell if you're viewing MLB, we can tell what social networking sites you're activating, if you're sending out mobile usage content that's user-generated on video… We're able to identify what that customer likes not by filling out a form, but by analyzing what they do on a day-to-day basis. We're able to serve them products that we know they like because we've seen that they've gone through and downloaded products like it. “</a:t>
            </a:r>
          </a:p>
          <a:p>
            <a:pPr marL="548640" algn="r">
              <a:tabLst>
                <a:tab pos="23196550" algn="l"/>
                <a:tab pos="23558500" algn="l"/>
              </a:tabLst>
            </a:pPr>
            <a:r>
              <a:rPr lang="en-US" sz="4000" dirty="0" smtClean="0">
                <a:solidFill>
                  <a:schemeClr val="bg1"/>
                </a:solidFill>
                <a:latin typeface="Comic Sans MS" pitchFamily="66" charset="0"/>
              </a:rPr>
              <a:t>     -Bill </a:t>
            </a:r>
            <a:r>
              <a:rPr lang="en-US" sz="4000" dirty="0" err="1" smtClean="0">
                <a:solidFill>
                  <a:schemeClr val="bg1"/>
                </a:solidFill>
                <a:latin typeface="Comic Sans MS" pitchFamily="66" charset="0"/>
              </a:rPr>
              <a:t>Diggins</a:t>
            </a:r>
            <a:r>
              <a:rPr lang="en-US" sz="4000" dirty="0" smtClean="0">
                <a:solidFill>
                  <a:schemeClr val="bg1"/>
                </a:solidFill>
                <a:latin typeface="Comic Sans MS" pitchFamily="66" charset="0"/>
              </a:rPr>
              <a:t>, U.S. Chief, Verizon Wireless Marketing Initiative </a:t>
            </a:r>
            <a:r>
              <a:rPr lang="en-US" sz="4000" dirty="0" smtClean="0">
                <a:solidFill>
                  <a:srgbClr val="C00000"/>
                </a:solidFill>
                <a:latin typeface="Comic Sans MS" pitchFamily="66" charset="0"/>
              </a:rPr>
              <a:t>xx</a:t>
            </a:r>
            <a:r>
              <a:rPr lang="en-US" sz="4000" dirty="0" smtClean="0">
                <a:solidFill>
                  <a:schemeClr val="bg1"/>
                </a:solidFill>
                <a:latin typeface="Comic Sans MS" pitchFamily="66" charset="0"/>
              </a:rPr>
              <a:t>    </a:t>
            </a:r>
            <a:endParaRPr lang="en-US" sz="4000" dirty="0">
              <a:solidFill>
                <a:schemeClr val="bg1"/>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Questions—I Might Have Some Answers!</a:t>
            </a:r>
            <a:endParaRPr lang="en-US" dirty="0"/>
          </a:p>
        </p:txBody>
      </p:sp>
      <p:graphicFrame>
        <p:nvGraphicFramePr>
          <p:cNvPr id="4" name="Content Placeholder 3"/>
          <p:cNvGraphicFramePr>
            <a:graphicFrameLocks noGrp="1"/>
          </p:cNvGraphicFramePr>
          <p:nvPr>
            <p:ph idx="1"/>
          </p:nvPr>
        </p:nvGraphicFramePr>
        <p:xfrm>
          <a:off x="838200" y="4724400"/>
          <a:ext cx="23025100" cy="4998720"/>
        </p:xfrm>
        <a:graphic>
          <a:graphicData uri="http://schemas.openxmlformats.org/drawingml/2006/table">
            <a:tbl>
              <a:tblPr bandRow="1">
                <a:tableStyleId>{37CE84F3-28C3-443E-9E96-99CF82512B78}</a:tableStyleId>
              </a:tblPr>
              <a:tblGrid>
                <a:gridCol w="8610600"/>
                <a:gridCol w="14414500"/>
              </a:tblGrid>
              <a:tr h="370840">
                <a:tc>
                  <a:txBody>
                    <a:bodyPr/>
                    <a:lstStyle/>
                    <a:p>
                      <a:r>
                        <a:rPr lang="en-US" sz="5400" dirty="0" smtClean="0">
                          <a:solidFill>
                            <a:schemeClr val="accent6">
                              <a:lumMod val="20000"/>
                              <a:lumOff val="80000"/>
                            </a:schemeClr>
                          </a:solidFill>
                        </a:rPr>
                        <a:t>Contact Us</a:t>
                      </a:r>
                      <a:endParaRPr lang="en-US" sz="5400" dirty="0">
                        <a:solidFill>
                          <a:schemeClr val="accent6">
                            <a:lumMod val="20000"/>
                            <a:lumOff val="80000"/>
                          </a:schemeClr>
                        </a:solidFill>
                      </a:endParaRPr>
                    </a:p>
                  </a:txBody>
                  <a:tcPr/>
                </a:tc>
                <a:tc>
                  <a:txBody>
                    <a:bodyPr/>
                    <a:lstStyle/>
                    <a:p>
                      <a:pPr marL="336550" indent="-336550">
                        <a:buFont typeface="Arial" pitchFamily="34" charset="0"/>
                        <a:buChar char="•"/>
                      </a:pPr>
                      <a:r>
                        <a:rPr lang="en-US" sz="4400" dirty="0" smtClean="0"/>
                        <a:t>Terence:</a:t>
                      </a:r>
                      <a:r>
                        <a:rPr lang="en-US" sz="4400" baseline="0" dirty="0" smtClean="0"/>
                        <a:t> </a:t>
                      </a:r>
                      <a:r>
                        <a:rPr lang="en-US" sz="4400" baseline="0" dirty="0" smtClean="0">
                          <a:hlinkClick r:id="rId2"/>
                        </a:rPr>
                        <a:t>terence@patternbuilders.com</a:t>
                      </a:r>
                      <a:r>
                        <a:rPr lang="en-US" sz="4400" baseline="0" dirty="0" smtClean="0"/>
                        <a:t>, @terencecraig</a:t>
                      </a:r>
                    </a:p>
                    <a:p>
                      <a:pPr marL="336550" indent="-336550">
                        <a:buFont typeface="Arial" pitchFamily="34" charset="0"/>
                        <a:buChar char="•"/>
                      </a:pPr>
                      <a:r>
                        <a:rPr lang="en-US" sz="4400" baseline="0" dirty="0" smtClean="0"/>
                        <a:t>Mary: </a:t>
                      </a:r>
                      <a:r>
                        <a:rPr lang="en-US" sz="4400" baseline="0" dirty="0" smtClean="0">
                          <a:hlinkClick r:id="rId3"/>
                        </a:rPr>
                        <a:t>mary@patternbuilders.com</a:t>
                      </a:r>
                      <a:r>
                        <a:rPr lang="en-US" sz="4400" baseline="0" dirty="0" smtClean="0"/>
                        <a:t>, @</a:t>
                      </a:r>
                      <a:r>
                        <a:rPr lang="en-US" sz="4400" baseline="0" dirty="0" err="1" smtClean="0"/>
                        <a:t>mludloff</a:t>
                      </a:r>
                      <a:endParaRPr lang="en-US" sz="4400" baseline="0" dirty="0" smtClean="0"/>
                    </a:p>
                  </a:txBody>
                  <a:tcPr/>
                </a:tc>
              </a:tr>
              <a:tr h="370840">
                <a:tc>
                  <a:txBody>
                    <a:bodyPr/>
                    <a:lstStyle/>
                    <a:p>
                      <a:r>
                        <a:rPr lang="en-US" sz="5400" dirty="0" smtClean="0">
                          <a:solidFill>
                            <a:schemeClr val="accent6">
                              <a:lumMod val="20000"/>
                              <a:lumOff val="80000"/>
                            </a:schemeClr>
                          </a:solidFill>
                        </a:rPr>
                        <a:t>Blog</a:t>
                      </a:r>
                      <a:endParaRPr lang="en-US" sz="5400" dirty="0">
                        <a:solidFill>
                          <a:schemeClr val="accent6">
                            <a:lumMod val="20000"/>
                            <a:lumOff val="80000"/>
                          </a:schemeClr>
                        </a:solidFill>
                      </a:endParaRPr>
                    </a:p>
                  </a:txBody>
                  <a:tcPr/>
                </a:tc>
                <a:tc>
                  <a:txBody>
                    <a:bodyPr/>
                    <a:lstStyle/>
                    <a:p>
                      <a:r>
                        <a:rPr lang="en-US" sz="4400" dirty="0" smtClean="0"/>
                        <a:t>blog.patternbuilders.com</a:t>
                      </a:r>
                      <a:endParaRPr lang="en-US" sz="4400" dirty="0"/>
                    </a:p>
                  </a:txBody>
                  <a:tcPr/>
                </a:tc>
              </a:tr>
              <a:tr h="370840">
                <a:tc>
                  <a:txBody>
                    <a:bodyPr/>
                    <a:lstStyle/>
                    <a:p>
                      <a:r>
                        <a:rPr lang="en-US" sz="5400" dirty="0" smtClean="0">
                          <a:solidFill>
                            <a:schemeClr val="accent6">
                              <a:lumMod val="20000"/>
                              <a:lumOff val="80000"/>
                            </a:schemeClr>
                          </a:solidFill>
                        </a:rPr>
                        <a:t>Corporate Site</a:t>
                      </a:r>
                      <a:endParaRPr lang="en-US" sz="5400" dirty="0">
                        <a:solidFill>
                          <a:schemeClr val="accent6">
                            <a:lumMod val="20000"/>
                            <a:lumOff val="80000"/>
                          </a:schemeClr>
                        </a:solidFill>
                      </a:endParaRPr>
                    </a:p>
                  </a:txBody>
                  <a:tcPr/>
                </a:tc>
                <a:tc>
                  <a:txBody>
                    <a:bodyPr/>
                    <a:lstStyle/>
                    <a:p>
                      <a:r>
                        <a:rPr lang="en-US" sz="4400" dirty="0" smtClean="0"/>
                        <a:t>www.patternbuilders.com</a:t>
                      </a:r>
                      <a:endParaRPr lang="en-US" sz="4400" dirty="0"/>
                    </a:p>
                  </a:txBody>
                  <a:tcPr/>
                </a:tc>
              </a:tr>
              <a:tr h="370840">
                <a:tc>
                  <a:txBody>
                    <a:bodyPr/>
                    <a:lstStyle/>
                    <a:p>
                      <a:r>
                        <a:rPr lang="en-US" sz="5400" dirty="0" smtClean="0">
                          <a:solidFill>
                            <a:schemeClr val="accent6">
                              <a:lumMod val="20000"/>
                              <a:lumOff val="80000"/>
                            </a:schemeClr>
                          </a:solidFill>
                        </a:rPr>
                        <a:t>Privacy</a:t>
                      </a:r>
                      <a:r>
                        <a:rPr lang="en-US" sz="5400" baseline="0" dirty="0" smtClean="0">
                          <a:solidFill>
                            <a:schemeClr val="accent6">
                              <a:lumMod val="20000"/>
                              <a:lumOff val="80000"/>
                            </a:schemeClr>
                          </a:solidFill>
                        </a:rPr>
                        <a:t> &amp; Big Data Resource Page</a:t>
                      </a:r>
                      <a:endParaRPr lang="en-US" sz="5400" dirty="0">
                        <a:solidFill>
                          <a:schemeClr val="accent6">
                            <a:lumMod val="20000"/>
                            <a:lumOff val="80000"/>
                          </a:schemeClr>
                        </a:solidFill>
                      </a:endParaRPr>
                    </a:p>
                  </a:txBody>
                  <a:tcPr/>
                </a:tc>
                <a:tc>
                  <a:txBody>
                    <a:bodyPr/>
                    <a:lstStyle/>
                    <a:p>
                      <a:r>
                        <a:rPr lang="en-US" sz="4400" dirty="0" smtClean="0"/>
                        <a:t>www.privacyandbigdata.com</a:t>
                      </a:r>
                      <a:endParaRPr lang="en-US" sz="4400"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p:txBody>
          <a:bodyPr/>
          <a:lstStyle/>
          <a:p>
            <a:pPr eaLnBrk="1" hangingPunct="1">
              <a:defRPr/>
            </a:pPr>
            <a:r>
              <a:rPr lang="en-US" dirty="0" smtClean="0">
                <a:sym typeface="Arial Bold" charset="0"/>
              </a:rPr>
              <a:t>Welcome to the Digital World!</a:t>
            </a:r>
          </a:p>
        </p:txBody>
      </p:sp>
      <p:sp>
        <p:nvSpPr>
          <p:cNvPr id="6146" name="Rectangle 2"/>
          <p:cNvSpPr>
            <a:spLocks noGrp="1" noChangeArrowheads="1"/>
          </p:cNvSpPr>
          <p:nvPr>
            <p:ph type="body" idx="1"/>
          </p:nvPr>
        </p:nvSpPr>
        <p:spPr/>
        <p:txBody>
          <a:bodyPr/>
          <a:lstStyle/>
          <a:p>
            <a:pPr eaLnBrk="1" hangingPunct="1">
              <a:buClr>
                <a:srgbClr val="AA062C"/>
              </a:buClr>
              <a:buFont typeface="Wingdings" charset="0"/>
              <a:buChar char="§"/>
              <a:defRPr/>
            </a:pPr>
            <a:endParaRPr lang="en-US" dirty="0" smtClean="0">
              <a:sym typeface="Arial" charset="0"/>
            </a:endParaRPr>
          </a:p>
        </p:txBody>
      </p:sp>
      <p:sp>
        <p:nvSpPr>
          <p:cNvPr id="5" name="TextBox 4"/>
          <p:cNvSpPr txBox="1"/>
          <p:nvPr/>
        </p:nvSpPr>
        <p:spPr>
          <a:xfrm>
            <a:off x="10744200" y="5105400"/>
            <a:ext cx="11963400" cy="4708981"/>
          </a:xfrm>
          <a:prstGeom prst="rect">
            <a:avLst/>
          </a:prstGeom>
          <a:noFill/>
        </p:spPr>
        <p:txBody>
          <a:bodyPr wrap="square" rtlCol="0">
            <a:spAutoFit/>
          </a:bodyPr>
          <a:lstStyle/>
          <a:p>
            <a:r>
              <a:rPr lang="en-US" sz="6000" i="1" dirty="0" smtClean="0">
                <a:solidFill>
                  <a:srgbClr val="FF0000"/>
                </a:solidFill>
              </a:rPr>
              <a:t>Where everybody knows your name (your friend’s name, your likes and dislikes, where you shop, what you buy, where you travel, fill-in-the-blank)….</a:t>
            </a:r>
            <a:endParaRPr lang="en-US" sz="6000" i="1" dirty="0">
              <a:solidFill>
                <a:srgbClr val="FF0000"/>
              </a:solidFill>
            </a:endParaRPr>
          </a:p>
        </p:txBody>
      </p:sp>
      <p:pic>
        <p:nvPicPr>
          <p:cNvPr id="6" name="Picture 5" descr="Cheers 3.jpg"/>
          <p:cNvPicPr>
            <a:picLocks noChangeAspect="1"/>
          </p:cNvPicPr>
          <p:nvPr/>
        </p:nvPicPr>
        <p:blipFill>
          <a:blip r:embed="rId2"/>
          <a:stretch>
            <a:fillRect/>
          </a:stretch>
        </p:blipFill>
        <p:spPr>
          <a:xfrm>
            <a:off x="2362200" y="3429000"/>
            <a:ext cx="7436644" cy="743664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So Nice to Meet You …</a:t>
            </a:r>
            <a:endParaRPr lang="en-US" dirty="0"/>
          </a:p>
        </p:txBody>
      </p:sp>
      <p:pic>
        <p:nvPicPr>
          <p:cNvPr id="4" name="Content Placeholder 3" descr="LinkedIn.png"/>
          <p:cNvPicPr>
            <a:picLocks noGrp="1" noChangeAspect="1"/>
          </p:cNvPicPr>
          <p:nvPr>
            <p:ph idx="1"/>
          </p:nvPr>
        </p:nvPicPr>
        <p:blipFill>
          <a:blip r:embed="rId2"/>
          <a:stretch>
            <a:fillRect/>
          </a:stretch>
        </p:blipFill>
        <p:spPr>
          <a:xfrm>
            <a:off x="5486400" y="3124200"/>
            <a:ext cx="12925425" cy="8103680"/>
          </a:xfrm>
        </p:spPr>
      </p:pic>
      <p:sp>
        <p:nvSpPr>
          <p:cNvPr id="5" name="TextBox 4"/>
          <p:cNvSpPr txBox="1"/>
          <p:nvPr/>
        </p:nvSpPr>
        <p:spPr>
          <a:xfrm>
            <a:off x="7315200" y="2362200"/>
            <a:ext cx="10210800" cy="707886"/>
          </a:xfrm>
          <a:prstGeom prst="rect">
            <a:avLst/>
          </a:prstGeom>
          <a:noFill/>
        </p:spPr>
        <p:txBody>
          <a:bodyPr wrap="square" rtlCol="0">
            <a:spAutoFit/>
          </a:bodyPr>
          <a:lstStyle/>
          <a:p>
            <a:r>
              <a:rPr lang="en-US" sz="4000" i="1" dirty="0" smtClean="0">
                <a:solidFill>
                  <a:srgbClr val="FF0000"/>
                </a:solidFill>
              </a:rPr>
              <a:t>You</a:t>
            </a:r>
            <a:r>
              <a:rPr lang="en-US" sz="4000" i="1" dirty="0" smtClean="0"/>
              <a:t> </a:t>
            </a:r>
            <a:r>
              <a:rPr lang="en-US" sz="4000" i="1" dirty="0" smtClean="0">
                <a:solidFill>
                  <a:srgbClr val="FF0000"/>
                </a:solidFill>
              </a:rPr>
              <a:t>may know me from LinkedIn…</a:t>
            </a:r>
            <a:endParaRPr lang="en-US" sz="4000" i="1" dirty="0"/>
          </a:p>
        </p:txBody>
      </p:sp>
      <p:sp>
        <p:nvSpPr>
          <p:cNvPr id="6" name="Oval 5"/>
          <p:cNvSpPr/>
          <p:nvPr/>
        </p:nvSpPr>
        <p:spPr bwMode="auto">
          <a:xfrm>
            <a:off x="12954000" y="9296400"/>
            <a:ext cx="5410200" cy="914400"/>
          </a:xfrm>
          <a:prstGeom prst="ellipse">
            <a:avLst/>
          </a:prstGeom>
          <a:noFill/>
          <a:ln w="2857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nvSpPr>
        <p:spPr>
          <a:xfrm>
            <a:off x="18973800" y="9144000"/>
            <a:ext cx="4572000" cy="1569660"/>
          </a:xfrm>
          <a:prstGeom prst="rect">
            <a:avLst/>
          </a:prstGeom>
          <a:solidFill>
            <a:schemeClr val="accent2">
              <a:lumMod val="75000"/>
            </a:schemeClr>
          </a:solidFill>
        </p:spPr>
        <p:txBody>
          <a:bodyPr wrap="square" rtlCol="0">
            <a:spAutoFit/>
          </a:bodyPr>
          <a:lstStyle/>
          <a:p>
            <a:r>
              <a:rPr lang="en-US" sz="3200" dirty="0" smtClean="0">
                <a:solidFill>
                  <a:srgbClr val="FF0000"/>
                </a:solidFill>
                <a:latin typeface="Comic Sans MS" pitchFamily="66" charset="0"/>
              </a:rPr>
              <a:t>Oh and I might be watching you watch me….</a:t>
            </a:r>
            <a:endParaRPr lang="en-US" sz="3200" dirty="0">
              <a:solidFill>
                <a:srgbClr val="FF0000"/>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1000"/>
                                        <p:tgtEl>
                                          <p:spTgt spid="4"/>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1000"/>
                                        <p:tgtEl>
                                          <p:spTgt spid="6"/>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My Profile on </a:t>
            </a:r>
            <a:r>
              <a:rPr lang="en-US" dirty="0" err="1" smtClean="0"/>
              <a:t>Vizify</a:t>
            </a:r>
            <a:endParaRPr lang="en-US" dirty="0"/>
          </a:p>
        </p:txBody>
      </p:sp>
      <p:pic>
        <p:nvPicPr>
          <p:cNvPr id="4" name="Content Placeholder 3" descr="Vizify.png"/>
          <p:cNvPicPr>
            <a:picLocks noGrp="1" noChangeAspect="1"/>
          </p:cNvPicPr>
          <p:nvPr>
            <p:ph idx="1"/>
          </p:nvPr>
        </p:nvPicPr>
        <p:blipFill>
          <a:blip r:embed="rId2"/>
          <a:stretch>
            <a:fillRect/>
          </a:stretch>
        </p:blipFill>
        <p:spPr>
          <a:xfrm>
            <a:off x="4495809" y="1981203"/>
            <a:ext cx="13833729" cy="9463183"/>
          </a:xfr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I Talk About On Twitter</a:t>
            </a:r>
            <a:endParaRPr lang="en-US" dirty="0"/>
          </a:p>
        </p:txBody>
      </p:sp>
      <p:pic>
        <p:nvPicPr>
          <p:cNvPr id="4" name="Content Placeholder 3" descr="Twitter.png"/>
          <p:cNvPicPr>
            <a:picLocks noGrp="1" noChangeAspect="1"/>
          </p:cNvPicPr>
          <p:nvPr>
            <p:ph idx="1"/>
          </p:nvPr>
        </p:nvPicPr>
        <p:blipFill>
          <a:blip r:embed="rId2"/>
          <a:stretch>
            <a:fillRect/>
          </a:stretch>
        </p:blipFill>
        <p:spPr>
          <a:xfrm>
            <a:off x="5791200" y="2286000"/>
            <a:ext cx="12043410" cy="9270111"/>
          </a:xfr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Google Me, This Is Probably What You’ll See</a:t>
            </a:r>
            <a:endParaRPr lang="en-US" dirty="0"/>
          </a:p>
        </p:txBody>
      </p:sp>
      <p:pic>
        <p:nvPicPr>
          <p:cNvPr id="4" name="Content Placeholder 3" descr="Google.png"/>
          <p:cNvPicPr>
            <a:picLocks noGrp="1" noChangeAspect="1"/>
          </p:cNvPicPr>
          <p:nvPr>
            <p:ph idx="1"/>
          </p:nvPr>
        </p:nvPicPr>
        <p:blipFill>
          <a:blip r:embed="rId2"/>
          <a:stretch>
            <a:fillRect/>
          </a:stretch>
        </p:blipFill>
        <p:spPr>
          <a:xfrm>
            <a:off x="3581400" y="2819400"/>
            <a:ext cx="10353675" cy="8239125"/>
          </a:xfrm>
        </p:spPr>
      </p:pic>
      <p:sp>
        <p:nvSpPr>
          <p:cNvPr id="5" name="Rounded Rectangle 4"/>
          <p:cNvSpPr/>
          <p:nvPr/>
        </p:nvSpPr>
        <p:spPr bwMode="auto">
          <a:xfrm>
            <a:off x="4267200" y="9067800"/>
            <a:ext cx="9144000" cy="1905000"/>
          </a:xfrm>
          <a:prstGeom prst="roundRect">
            <a:avLst/>
          </a:prstGeom>
          <a:no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nvSpPr>
        <p:spPr>
          <a:xfrm>
            <a:off x="14859000" y="7543800"/>
            <a:ext cx="6400800" cy="3539430"/>
          </a:xfrm>
          <a:prstGeom prst="rect">
            <a:avLst/>
          </a:prstGeom>
          <a:solidFill>
            <a:schemeClr val="accent2">
              <a:lumMod val="60000"/>
              <a:lumOff val="40000"/>
            </a:schemeClr>
          </a:solidFill>
        </p:spPr>
        <p:txBody>
          <a:bodyPr wrap="square" rtlCol="0">
            <a:spAutoFit/>
          </a:bodyPr>
          <a:lstStyle/>
          <a:p>
            <a:r>
              <a:rPr lang="en-US" sz="3200" dirty="0" smtClean="0">
                <a:solidFill>
                  <a:schemeClr val="bg1"/>
                </a:solidFill>
                <a:latin typeface="Comic Sans MS" pitchFamily="66" charset="0"/>
              </a:rPr>
              <a:t>Not many images of me—that’s because I encourage family and friends NOT to upload photos of me and insist on no tagging when they do. Oh, and I don’t have a Facebook page—I’m a luddite!</a:t>
            </a:r>
            <a:endParaRPr lang="en-US" sz="3200" dirty="0">
              <a:solidFill>
                <a:schemeClr val="bg1"/>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Spokeo Has to Say About Me</a:t>
            </a:r>
            <a:endParaRPr lang="en-US" dirty="0"/>
          </a:p>
        </p:txBody>
      </p:sp>
      <p:pic>
        <p:nvPicPr>
          <p:cNvPr id="4" name="Content Placeholder 3" descr="Spokeo.png"/>
          <p:cNvPicPr>
            <a:picLocks noGrp="1" noChangeAspect="1"/>
          </p:cNvPicPr>
          <p:nvPr>
            <p:ph idx="1"/>
          </p:nvPr>
        </p:nvPicPr>
        <p:blipFill>
          <a:blip r:embed="rId2"/>
          <a:stretch>
            <a:fillRect/>
          </a:stretch>
        </p:blipFill>
        <p:spPr>
          <a:xfrm>
            <a:off x="1295400" y="2438400"/>
            <a:ext cx="16035719" cy="8863965"/>
          </a:xfrm>
        </p:spPr>
      </p:pic>
      <p:sp>
        <p:nvSpPr>
          <p:cNvPr id="5" name="Oval 4"/>
          <p:cNvSpPr/>
          <p:nvPr/>
        </p:nvSpPr>
        <p:spPr bwMode="auto">
          <a:xfrm>
            <a:off x="9982200" y="5257800"/>
            <a:ext cx="3733800" cy="5181600"/>
          </a:xfrm>
          <a:prstGeom prst="ellipse">
            <a:avLst/>
          </a:prstGeom>
          <a:no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p:cNvSpPr txBox="1"/>
          <p:nvPr/>
        </p:nvSpPr>
        <p:spPr>
          <a:xfrm>
            <a:off x="17754600" y="6934200"/>
            <a:ext cx="5410200" cy="2308324"/>
          </a:xfrm>
          <a:prstGeom prst="rect">
            <a:avLst/>
          </a:prstGeom>
          <a:solidFill>
            <a:schemeClr val="accent2">
              <a:lumMod val="60000"/>
              <a:lumOff val="40000"/>
            </a:schemeClr>
          </a:solidFill>
          <a:effectLst>
            <a:glow rad="101600">
              <a:schemeClr val="accent2">
                <a:satMod val="175000"/>
                <a:alpha val="40000"/>
              </a:schemeClr>
            </a:glow>
          </a:effectLst>
        </p:spPr>
        <p:txBody>
          <a:bodyPr wrap="square" rtlCol="0">
            <a:spAutoFit/>
          </a:bodyPr>
          <a:lstStyle/>
          <a:p>
            <a:r>
              <a:rPr lang="en-US" sz="3600" dirty="0" smtClean="0">
                <a:solidFill>
                  <a:schemeClr val="bg1"/>
                </a:solidFill>
                <a:latin typeface="Comic Sans MS" pitchFamily="66" charset="0"/>
              </a:rPr>
              <a:t>Full disclosure: This is not my current address, but gender, age, and birthday are all correct. </a:t>
            </a:r>
            <a:endParaRPr lang="en-US" sz="3600" dirty="0">
              <a:solidFill>
                <a:schemeClr val="bg1"/>
              </a:solidFill>
              <a:latin typeface="Comic Sans MS" pitchFamily="66" charset="0"/>
            </a:endParaRPr>
          </a:p>
        </p:txBody>
      </p:sp>
      <p:sp>
        <p:nvSpPr>
          <p:cNvPr id="9" name="Right Arrow 8"/>
          <p:cNvSpPr/>
          <p:nvPr/>
        </p:nvSpPr>
        <p:spPr bwMode="auto">
          <a:xfrm>
            <a:off x="13944600" y="7924800"/>
            <a:ext cx="3112008" cy="457200"/>
          </a:xfrm>
          <a:prstGeom prst="rightArrow">
            <a:avLst/>
          </a:prstGeom>
          <a:solidFill>
            <a:srgbClr val="C00000"/>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C00000"/>
              </a:solidFill>
              <a:effectLst/>
              <a:latin typeface="Gill Sans" charset="0"/>
              <a:ea typeface="ヒラギノ角ゴ ProN W3" charset="0"/>
              <a:cs typeface="ヒラギノ角ゴ ProN W3" charset="0"/>
              <a:sym typeface="Gill San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10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 &amp; Here are Some Demographics on My Neighborhood</a:t>
            </a:r>
            <a:endParaRPr lang="en-US" dirty="0"/>
          </a:p>
        </p:txBody>
      </p:sp>
      <p:pic>
        <p:nvPicPr>
          <p:cNvPr id="4" name="Content Placeholder 3" descr="Property Demographics.png"/>
          <p:cNvPicPr>
            <a:picLocks noGrp="1" noChangeAspect="1"/>
          </p:cNvPicPr>
          <p:nvPr>
            <p:ph idx="1"/>
          </p:nvPr>
        </p:nvPicPr>
        <p:blipFill>
          <a:blip r:embed="rId2"/>
          <a:stretch>
            <a:fillRect/>
          </a:stretch>
        </p:blipFill>
        <p:spPr>
          <a:xfrm>
            <a:off x="1219200" y="2819400"/>
            <a:ext cx="14497812" cy="8161020"/>
          </a:xfrm>
        </p:spPr>
      </p:pic>
      <p:sp>
        <p:nvSpPr>
          <p:cNvPr id="5" name="Rounded Rectangle 4"/>
          <p:cNvSpPr/>
          <p:nvPr/>
        </p:nvSpPr>
        <p:spPr bwMode="auto">
          <a:xfrm>
            <a:off x="914400" y="3581400"/>
            <a:ext cx="5181600" cy="7772400"/>
          </a:xfrm>
          <a:prstGeom prst="roundRect">
            <a:avLst/>
          </a:prstGeom>
          <a:noFill/>
          <a:ln w="3810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TextBox 5"/>
          <p:cNvSpPr txBox="1"/>
          <p:nvPr/>
        </p:nvSpPr>
        <p:spPr>
          <a:xfrm>
            <a:off x="16459200" y="5410200"/>
            <a:ext cx="6858000" cy="3170099"/>
          </a:xfrm>
          <a:prstGeom prst="rect">
            <a:avLst/>
          </a:prstGeom>
          <a:solidFill>
            <a:schemeClr val="accent2">
              <a:lumMod val="60000"/>
              <a:lumOff val="40000"/>
            </a:schemeClr>
          </a:solidFill>
        </p:spPr>
        <p:txBody>
          <a:bodyPr wrap="square" rtlCol="0">
            <a:spAutoFit/>
          </a:bodyPr>
          <a:lstStyle/>
          <a:p>
            <a:r>
              <a:rPr lang="en-US" sz="4000" dirty="0" smtClean="0">
                <a:solidFill>
                  <a:schemeClr val="bg1"/>
                </a:solidFill>
                <a:latin typeface="Comic Sans MS" pitchFamily="66" charset="0"/>
              </a:rPr>
              <a:t>And if you wanted, you could drill down on these addresses and pull up “similar” information on anyone in the neighborhood. </a:t>
            </a:r>
            <a:endParaRPr lang="en-US" sz="4000" dirty="0">
              <a:solidFill>
                <a:schemeClr val="bg1"/>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Title &amp; Subtitle dark">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amp; Subtitle dark">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dark">
  <a:themeElements>
    <a:clrScheme name="">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fontScheme name="Title &amp; Bullets dark">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000000"/>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1848</TotalTime>
  <Pages>0</Pages>
  <Words>1028</Words>
  <Characters>0</Characters>
  <Application>Microsoft Office PowerPoint</Application>
  <PresentationFormat>Custom</PresentationFormat>
  <Lines>0</Lines>
  <Paragraphs>78</Paragraphs>
  <Slides>22</Slides>
  <Notes>3</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Title &amp; Subtitle dark</vt:lpstr>
      <vt:lpstr>Title &amp; Bullets dark</vt:lpstr>
      <vt:lpstr>How Much Privacy Can We Really Expect?</vt:lpstr>
      <vt:lpstr>Before I Begin: A Disclaimer</vt:lpstr>
      <vt:lpstr>Welcome to the Digital World!</vt:lpstr>
      <vt:lpstr>It’s So Nice to Meet You …</vt:lpstr>
      <vt:lpstr>Here’s My Profile on Vizify</vt:lpstr>
      <vt:lpstr>Here’s What I Talk About On Twitter</vt:lpstr>
      <vt:lpstr>If You Google Me, This Is Probably What You’ll See</vt:lpstr>
      <vt:lpstr>Here’s What Spokeo Has to Say About Me</vt:lpstr>
      <vt:lpstr>Oh &amp; Here are Some Demographics on My Neighborhood</vt:lpstr>
      <vt:lpstr>Here’s What Intelius Had to Say</vt:lpstr>
      <vt:lpstr>Here’s Some of What Acxiom Knows About 190 Million of Us</vt:lpstr>
      <vt:lpstr>Online or Offline, We Are All Being Tracked</vt:lpstr>
      <vt:lpstr>Data Collectors are On the Rise</vt:lpstr>
      <vt:lpstr>And Its Uses Are Infinite</vt:lpstr>
      <vt:lpstr>Slide 15</vt:lpstr>
      <vt:lpstr>Slide 16</vt:lpstr>
      <vt:lpstr>Slide 17</vt:lpstr>
      <vt:lpstr>Slide 18</vt:lpstr>
      <vt:lpstr>Our Advice to Consumers</vt:lpstr>
      <vt:lpstr>Our Advice to Business Players—The 4 B’s</vt:lpstr>
      <vt:lpstr>This is the World We Now Live In</vt:lpstr>
      <vt:lpstr>Questions—I Might Have Some 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dc:creator>
  <cp:lastModifiedBy>Mary Ludloff</cp:lastModifiedBy>
  <cp:revision>183</cp:revision>
  <dcterms:modified xsi:type="dcterms:W3CDTF">2012-10-20T15:37:43Z</dcterms:modified>
</cp:coreProperties>
</file>